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7" r:id="rId5"/>
    <p:sldId id="259" r:id="rId6"/>
    <p:sldId id="258" r:id="rId7"/>
    <p:sldId id="260" r:id="rId8"/>
    <p:sldId id="283" r:id="rId9"/>
    <p:sldId id="284" r:id="rId10"/>
    <p:sldId id="268" r:id="rId11"/>
    <p:sldId id="262" r:id="rId12"/>
    <p:sldId id="275" r:id="rId13"/>
    <p:sldId id="263" r:id="rId14"/>
    <p:sldId id="265" r:id="rId15"/>
    <p:sldId id="267" r:id="rId16"/>
    <p:sldId id="264" r:id="rId17"/>
    <p:sldId id="277" r:id="rId18"/>
    <p:sldId id="278" r:id="rId19"/>
    <p:sldId id="279" r:id="rId20"/>
    <p:sldId id="269" r:id="rId21"/>
    <p:sldId id="280" r:id="rId22"/>
    <p:sldId id="274" r:id="rId23"/>
    <p:sldId id="271" r:id="rId24"/>
    <p:sldId id="272" r:id="rId25"/>
    <p:sldId id="276" r:id="rId26"/>
    <p:sldId id="273" r:id="rId27"/>
    <p:sldId id="270" r:id="rId28"/>
    <p:sldId id="281" r:id="rId29"/>
    <p:sldId id="282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D1B"/>
    <a:srgbClr val="E4002B"/>
    <a:srgbClr val="FFFFFF"/>
    <a:srgbClr val="EEF8F6"/>
    <a:srgbClr val="003DA5"/>
    <a:srgbClr val="00AB8E"/>
    <a:srgbClr val="8246AF"/>
    <a:srgbClr val="00A9E0"/>
    <a:srgbClr val="7A99AC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87416" autoAdjust="0"/>
  </p:normalViewPr>
  <p:slideViewPr>
    <p:cSldViewPr>
      <p:cViewPr varScale="1">
        <p:scale>
          <a:sx n="103" d="100"/>
          <a:sy n="103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" userId="e9a878aa-f6a1-47b0-98b0-0f2d038f1f0c" providerId="ADAL" clId="{728E16A8-30B5-4B4F-92BE-D22C0F38B2E3}"/>
    <pc:docChg chg="undo redo custSel addSld delSld modSld sldOrd modMainMaster">
      <pc:chgData name="Martin" userId="e9a878aa-f6a1-47b0-98b0-0f2d038f1f0c" providerId="ADAL" clId="{728E16A8-30B5-4B4F-92BE-D22C0F38B2E3}" dt="2021-08-13T15:59:00.942" v="14297"/>
      <pc:docMkLst>
        <pc:docMk/>
      </pc:docMkLst>
      <pc:sldChg chg="addSp delSp modSp mod modNotesTx">
        <pc:chgData name="Martin" userId="e9a878aa-f6a1-47b0-98b0-0f2d038f1f0c" providerId="ADAL" clId="{728E16A8-30B5-4B4F-92BE-D22C0F38B2E3}" dt="2021-08-13T15:36:24.883" v="14287"/>
        <pc:sldMkLst>
          <pc:docMk/>
          <pc:sldMk cId="3988857411" sldId="282"/>
        </pc:sldMkLst>
        <pc:spChg chg="mod">
          <ac:chgData name="Martin" userId="e9a878aa-f6a1-47b0-98b0-0f2d038f1f0c" providerId="ADAL" clId="{728E16A8-30B5-4B4F-92BE-D22C0F38B2E3}" dt="2021-08-06T13:04:58.337" v="168" actId="1076"/>
          <ac:spMkLst>
            <pc:docMk/>
            <pc:sldMk cId="3988857411" sldId="282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13T14:51:59.981" v="14203" actId="1038"/>
          <ac:spMkLst>
            <pc:docMk/>
            <pc:sldMk cId="3988857411" sldId="282"/>
            <ac:spMk id="3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06:07.075" v="189" actId="478"/>
          <ac:spMkLst>
            <pc:docMk/>
            <pc:sldMk cId="3988857411" sldId="282"/>
            <ac:spMk id="5" creationId="{67870155-0C80-4700-8DB5-179135265003}"/>
          </ac:spMkLst>
        </pc:spChg>
        <pc:spChg chg="mod">
          <ac:chgData name="Martin" userId="e9a878aa-f6a1-47b0-98b0-0f2d038f1f0c" providerId="ADAL" clId="{728E16A8-30B5-4B4F-92BE-D22C0F38B2E3}" dt="2021-08-13T14:52:02.493" v="14206" actId="1038"/>
          <ac:spMkLst>
            <pc:docMk/>
            <pc:sldMk cId="3988857411" sldId="282"/>
            <ac:spMk id="10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06T13:07:03.428" v="209" actId="20577"/>
          <ac:spMkLst>
            <pc:docMk/>
            <pc:sldMk cId="3988857411" sldId="282"/>
            <ac:spMk id="16" creationId="{D5EBCAF1-1C64-43F7-ABE4-F7DA937E4DB9}"/>
          </ac:spMkLst>
        </pc:spChg>
        <pc:spChg chg="add mod">
          <ac:chgData name="Martin" userId="e9a878aa-f6a1-47b0-98b0-0f2d038f1f0c" providerId="ADAL" clId="{728E16A8-30B5-4B4F-92BE-D22C0F38B2E3}" dt="2021-08-06T13:07:16.928" v="229" actId="20577"/>
          <ac:spMkLst>
            <pc:docMk/>
            <pc:sldMk cId="3988857411" sldId="282"/>
            <ac:spMk id="18" creationId="{B92BE976-361A-4DDF-877A-EA87CD09065A}"/>
          </ac:spMkLst>
        </pc:spChg>
        <pc:spChg chg="add mod">
          <ac:chgData name="Martin" userId="e9a878aa-f6a1-47b0-98b0-0f2d038f1f0c" providerId="ADAL" clId="{728E16A8-30B5-4B4F-92BE-D22C0F38B2E3}" dt="2021-08-06T13:07:32.844" v="246" actId="20577"/>
          <ac:spMkLst>
            <pc:docMk/>
            <pc:sldMk cId="3988857411" sldId="282"/>
            <ac:spMk id="19" creationId="{C18DCA49-D84B-444E-9BD5-1F8E6740D7B3}"/>
          </ac:spMkLst>
        </pc:sp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3988857411" sldId="282"/>
            <ac:picMk id="4" creationId="{6FC4683C-96C7-4B63-8E95-3BBB33A50456}"/>
          </ac:picMkLst>
        </pc:picChg>
        <pc:picChg chg="del">
          <ac:chgData name="Martin" userId="e9a878aa-f6a1-47b0-98b0-0f2d038f1f0c" providerId="ADAL" clId="{728E16A8-30B5-4B4F-92BE-D22C0F38B2E3}" dt="2021-08-06T13:06:20.079" v="192" actId="478"/>
          <ac:picMkLst>
            <pc:docMk/>
            <pc:sldMk cId="3988857411" sldId="282"/>
            <ac:picMk id="4" creationId="{9473CE1B-77A1-43B1-92FF-BE535A75B638}"/>
          </ac:picMkLst>
        </pc:picChg>
        <pc:picChg chg="mod">
          <ac:chgData name="Martin" userId="e9a878aa-f6a1-47b0-98b0-0f2d038f1f0c" providerId="ADAL" clId="{728E16A8-30B5-4B4F-92BE-D22C0F38B2E3}" dt="2021-08-13T14:52:03.594" v="14207" actId="1038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6" creationId="{0BD1E307-7D9D-474F-A3EF-F941B34874E0}"/>
          </ac:picMkLst>
        </pc:picChg>
        <pc:picChg chg="del">
          <ac:chgData name="Martin" userId="e9a878aa-f6a1-47b0-98b0-0f2d038f1f0c" providerId="ADAL" clId="{728E16A8-30B5-4B4F-92BE-D22C0F38B2E3}" dt="2021-08-06T13:06:19.781" v="191" actId="478"/>
          <ac:picMkLst>
            <pc:docMk/>
            <pc:sldMk cId="3988857411" sldId="282"/>
            <ac:picMk id="7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13T15:36:24.883" v="14287"/>
          <ac:picMkLst>
            <pc:docMk/>
            <pc:sldMk cId="3988857411" sldId="282"/>
            <ac:picMk id="7" creationId="{8833022A-6398-4D9F-BA9B-128F98492021}"/>
          </ac:picMkLst>
        </pc:picChg>
        <pc:picChg chg="del">
          <ac:chgData name="Martin" userId="e9a878aa-f6a1-47b0-98b0-0f2d038f1f0c" providerId="ADAL" clId="{728E16A8-30B5-4B4F-92BE-D22C0F38B2E3}" dt="2021-08-06T13:06:19.306" v="190" actId="478"/>
          <ac:picMkLst>
            <pc:docMk/>
            <pc:sldMk cId="3988857411" sldId="282"/>
            <ac:picMk id="8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06T13:07:23.858" v="233" actId="1076"/>
          <ac:picMkLst>
            <pc:docMk/>
            <pc:sldMk cId="3988857411" sldId="282"/>
            <ac:picMk id="9" creationId="{800B9893-7091-43F3-BBBF-4B4A1F4B817C}"/>
          </ac:picMkLst>
        </pc:picChg>
        <pc:picChg chg="mod">
          <ac:chgData name="Martin" userId="e9a878aa-f6a1-47b0-98b0-0f2d038f1f0c" providerId="ADAL" clId="{728E16A8-30B5-4B4F-92BE-D22C0F38B2E3}" dt="2021-08-13T14:52:04.111" v="14208" actId="1038"/>
          <ac:picMkLst>
            <pc:docMk/>
            <pc:sldMk cId="3988857411" sldId="282"/>
            <ac:picMk id="11" creationId="{63D29EDA-0CAC-4634-8E6C-5584FDAEEB7E}"/>
          </ac:picMkLst>
        </pc:picChg>
        <pc:picChg chg="del mod">
          <ac:chgData name="Martin" userId="e9a878aa-f6a1-47b0-98b0-0f2d038f1f0c" providerId="ADAL" clId="{728E16A8-30B5-4B4F-92BE-D22C0F38B2E3}" dt="2021-08-06T13:04:54.992" v="167" actId="478"/>
          <ac:picMkLst>
            <pc:docMk/>
            <pc:sldMk cId="3988857411" sldId="282"/>
            <ac:picMk id="11" creationId="{99B153FD-4E42-49C7-B8D3-105750DB24A6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2" creationId="{FFAA9B3E-ADCC-4929-8DAE-B1A76137B660}"/>
          </ac:picMkLst>
        </pc:picChg>
        <pc:picChg chg="del">
          <ac:chgData name="Martin" userId="e9a878aa-f6a1-47b0-98b0-0f2d038f1f0c" providerId="ADAL" clId="{728E16A8-30B5-4B4F-92BE-D22C0F38B2E3}" dt="2021-08-06T13:05:57.306" v="186" actId="478"/>
          <ac:picMkLst>
            <pc:docMk/>
            <pc:sldMk cId="3988857411" sldId="282"/>
            <ac:picMk id="13" creationId="{00000000-0000-0000-0000-000000000000}"/>
          </ac:picMkLst>
        </pc:picChg>
        <pc:picChg chg="mod">
          <ac:chgData name="Martin" userId="e9a878aa-f6a1-47b0-98b0-0f2d038f1f0c" providerId="ADAL" clId="{728E16A8-30B5-4B4F-92BE-D22C0F38B2E3}" dt="2021-08-13T14:52:05.367" v="14209" actId="1038"/>
          <ac:picMkLst>
            <pc:docMk/>
            <pc:sldMk cId="3988857411" sldId="282"/>
            <ac:picMk id="14" creationId="{0C7386E8-525A-48B2-8D65-CA47E74BB0C0}"/>
          </ac:picMkLst>
        </pc:picChg>
        <pc:picChg chg="add del mod">
          <ac:chgData name="Martin" userId="e9a878aa-f6a1-47b0-98b0-0f2d038f1f0c" providerId="ADAL" clId="{728E16A8-30B5-4B4F-92BE-D22C0F38B2E3}" dt="2021-08-06T13:04:49.131" v="165" actId="478"/>
          <ac:picMkLst>
            <pc:docMk/>
            <pc:sldMk cId="3988857411" sldId="282"/>
            <ac:picMk id="14" creationId="{4C7C7F60-7B7E-4222-A9FD-E37655468ABA}"/>
          </ac:picMkLst>
        </pc:picChg>
        <pc:picChg chg="add mod">
          <ac:chgData name="Martin" userId="e9a878aa-f6a1-47b0-98b0-0f2d038f1f0c" providerId="ADAL" clId="{728E16A8-30B5-4B4F-92BE-D22C0F38B2E3}" dt="2021-08-06T13:04:46.022" v="164"/>
          <ac:picMkLst>
            <pc:docMk/>
            <pc:sldMk cId="3988857411" sldId="282"/>
            <ac:picMk id="15" creationId="{B1FC834C-ADB5-4739-80A6-C0E192777682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37:08.841" v="14288"/>
        <pc:sldMkLst>
          <pc:docMk/>
          <pc:sldMk cId="3388467580" sldId="285"/>
        </pc:sldMkLst>
        <pc:spChg chg="mod">
          <ac:chgData name="Martin" userId="e9a878aa-f6a1-47b0-98b0-0f2d038f1f0c" providerId="ADAL" clId="{728E16A8-30B5-4B4F-92BE-D22C0F38B2E3}" dt="2021-08-13T14:52:18.697" v="14211" actId="1076"/>
          <ac:spMkLst>
            <pc:docMk/>
            <pc:sldMk cId="3388467580" sldId="285"/>
            <ac:spMk id="2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3:18.580" v="144" actId="20577"/>
          <ac:spMkLst>
            <pc:docMk/>
            <pc:sldMk cId="3388467580" sldId="285"/>
            <ac:spMk id="3" creationId="{00000000-0000-0000-0000-000000000000}"/>
          </ac:spMkLst>
        </pc:spChg>
        <pc:spChg chg="mod">
          <ac:chgData name="Martin" userId="e9a878aa-f6a1-47b0-98b0-0f2d038f1f0c" providerId="ADAL" clId="{728E16A8-30B5-4B4F-92BE-D22C0F38B2E3}" dt="2021-08-06T13:04:05.821" v="158" actId="403"/>
          <ac:spMkLst>
            <pc:docMk/>
            <pc:sldMk cId="3388467580" sldId="285"/>
            <ac:spMk id="5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4:35:07.052" v="14179"/>
          <ac:picMkLst>
            <pc:docMk/>
            <pc:sldMk cId="3388467580" sldId="285"/>
            <ac:picMk id="4" creationId="{3D257B21-1860-4721-978C-FB9C663E8C72}"/>
          </ac:picMkLst>
        </pc:picChg>
        <pc:picChg chg="del">
          <ac:chgData name="Martin" userId="e9a878aa-f6a1-47b0-98b0-0f2d038f1f0c" providerId="ADAL" clId="{728E16A8-30B5-4B4F-92BE-D22C0F38B2E3}" dt="2021-08-06T12:57:26.948" v="0" actId="478"/>
          <ac:picMkLst>
            <pc:docMk/>
            <pc:sldMk cId="3388467580" sldId="285"/>
            <ac:picMk id="4" creationId="{8C25C214-7904-4A03-AE02-EDF78A8DDB5B}"/>
          </ac:picMkLst>
        </pc:picChg>
        <pc:picChg chg="add del mod">
          <ac:chgData name="Martin" userId="e9a878aa-f6a1-47b0-98b0-0f2d038f1f0c" providerId="ADAL" clId="{728E16A8-30B5-4B4F-92BE-D22C0F38B2E3}" dt="2021-08-13T14:46:07.175" v="14180"/>
          <ac:picMkLst>
            <pc:docMk/>
            <pc:sldMk cId="3388467580" sldId="285"/>
            <ac:picMk id="6" creationId="{15CE9A5D-838B-42BC-A0AD-B648C92F4974}"/>
          </ac:picMkLst>
        </pc:picChg>
        <pc:picChg chg="mod">
          <ac:chgData name="Martin" userId="e9a878aa-f6a1-47b0-98b0-0f2d038f1f0c" providerId="ADAL" clId="{728E16A8-30B5-4B4F-92BE-D22C0F38B2E3}" dt="2021-08-06T13:02:04.861" v="34" actId="14100"/>
          <ac:picMkLst>
            <pc:docMk/>
            <pc:sldMk cId="3388467580" sldId="285"/>
            <ac:picMk id="7" creationId="{00000000-0000-0000-0000-000000000000}"/>
          </ac:picMkLst>
        </pc:picChg>
        <pc:picChg chg="add del mod">
          <ac:chgData name="Martin" userId="e9a878aa-f6a1-47b0-98b0-0f2d038f1f0c" providerId="ADAL" clId="{728E16A8-30B5-4B4F-92BE-D22C0F38B2E3}" dt="2021-08-13T14:50:52.561" v="14181"/>
          <ac:picMkLst>
            <pc:docMk/>
            <pc:sldMk cId="3388467580" sldId="285"/>
            <ac:picMk id="8" creationId="{ABAFB892-0945-4A76-BA48-8F4ADBFB4E36}"/>
          </ac:picMkLst>
        </pc:picChg>
        <pc:picChg chg="add del mod">
          <ac:chgData name="Martin" userId="e9a878aa-f6a1-47b0-98b0-0f2d038f1f0c" providerId="ADAL" clId="{728E16A8-30B5-4B4F-92BE-D22C0F38B2E3}" dt="2021-08-13T15:20:41.726" v="14280"/>
          <ac:picMkLst>
            <pc:docMk/>
            <pc:sldMk cId="3388467580" sldId="285"/>
            <ac:picMk id="9" creationId="{7F18B3FC-42E0-4FD2-9EFD-F7D26B612692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388467580" sldId="285"/>
            <ac:picMk id="10" creationId="{BF451530-26A7-463E-BE5C-B128CC746EB2}"/>
          </ac:picMkLst>
        </pc:picChg>
        <pc:picChg chg="add del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1" creationId="{55F52BD2-DDEE-4297-B647-84BDE57B3C1F}"/>
          </ac:picMkLst>
        </pc:picChg>
        <pc:picChg chg="add mod">
          <ac:chgData name="Martin" userId="e9a878aa-f6a1-47b0-98b0-0f2d038f1f0c" providerId="ADAL" clId="{728E16A8-30B5-4B4F-92BE-D22C0F38B2E3}" dt="2021-08-13T15:37:08.841" v="14288"/>
          <ac:picMkLst>
            <pc:docMk/>
            <pc:sldMk cId="3388467580" sldId="285"/>
            <ac:picMk id="12" creationId="{D4DF9F3A-EFC9-4C6E-8706-F8AE96CA798D}"/>
          </ac:picMkLst>
        </pc:picChg>
        <pc:picChg chg="add mod ord">
          <ac:chgData name="Martin" userId="e9a878aa-f6a1-47b0-98b0-0f2d038f1f0c" providerId="ADAL" clId="{728E16A8-30B5-4B4F-92BE-D22C0F38B2E3}" dt="2021-08-06T12:59:25.909" v="22" actId="14100"/>
          <ac:picMkLst>
            <pc:docMk/>
            <pc:sldMk cId="3388467580" sldId="285"/>
            <ac:picMk id="1026" creationId="{F054D558-E652-4507-96DB-DCEA9366FD73}"/>
          </ac:picMkLst>
        </pc:picChg>
        <pc:picChg chg="add mod">
          <ac:chgData name="Martin" userId="e9a878aa-f6a1-47b0-98b0-0f2d038f1f0c" providerId="ADAL" clId="{728E16A8-30B5-4B4F-92BE-D22C0F38B2E3}" dt="2021-08-06T13:02:09.227" v="35" actId="1076"/>
          <ac:picMkLst>
            <pc:docMk/>
            <pc:sldMk cId="3388467580" sldId="285"/>
            <ac:picMk id="1028" creationId="{46E741BF-E420-4BD7-B7B1-E3B6ABED5AE4}"/>
          </ac:picMkLst>
        </pc:picChg>
      </pc:sldChg>
      <pc:sldChg chg="addSp delSp modSp mod modNotesTx">
        <pc:chgData name="Martin" userId="e9a878aa-f6a1-47b0-98b0-0f2d038f1f0c" providerId="ADAL" clId="{728E16A8-30B5-4B4F-92BE-D22C0F38B2E3}" dt="2021-08-13T15:25:32.016" v="14281"/>
        <pc:sldMkLst>
          <pc:docMk/>
          <pc:sldMk cId="3739589354" sldId="296"/>
        </pc:sldMkLst>
        <pc:spChg chg="mod">
          <ac:chgData name="Martin" userId="e9a878aa-f6a1-47b0-98b0-0f2d038f1f0c" providerId="ADAL" clId="{728E16A8-30B5-4B4F-92BE-D22C0F38B2E3}" dt="2021-08-06T13:11:50.085" v="404" actId="20577"/>
          <ac:spMkLst>
            <pc:docMk/>
            <pc:sldMk cId="3739589354" sldId="296"/>
            <ac:spMk id="3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1:41.997" v="407" actId="478"/>
          <ac:picMkLst>
            <pc:docMk/>
            <pc:sldMk cId="3739589354" sldId="296"/>
            <ac:picMk id="4" creationId="{0B85C5D4-7434-4CF8-93F1-CBFF0974BB9F}"/>
          </ac:picMkLst>
        </pc:pic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4" creationId="{AF949041-F71A-4E9A-82F6-32D063DF70AF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3739589354" sldId="296"/>
            <ac:picMk id="5" creationId="{9547CC54-FA7A-472A-A355-D74C0C682208}"/>
          </ac:picMkLst>
        </pc:picChg>
        <pc:picChg chg="add del">
          <ac:chgData name="Martin" userId="e9a878aa-f6a1-47b0-98b0-0f2d038f1f0c" providerId="ADAL" clId="{728E16A8-30B5-4B4F-92BE-D22C0F38B2E3}" dt="2021-08-06T13:12:02.867" v="406" actId="478"/>
          <ac:picMkLst>
            <pc:docMk/>
            <pc:sldMk cId="3739589354" sldId="296"/>
            <ac:picMk id="6" creationId="{DEBE74D0-7961-4A05-9293-0274B940F1B6}"/>
          </ac:picMkLst>
        </pc:picChg>
        <pc:picChg chg="add mod">
          <ac:chgData name="Martin" userId="e9a878aa-f6a1-47b0-98b0-0f2d038f1f0c" providerId="ADAL" clId="{728E16A8-30B5-4B4F-92BE-D22C0F38B2E3}" dt="2021-08-13T14:52:35.058" v="14232" actId="1037"/>
          <ac:picMkLst>
            <pc:docMk/>
            <pc:sldMk cId="3739589354" sldId="296"/>
            <ac:picMk id="8" creationId="{9BDB3C55-913E-40A6-A743-E6945B67D0A9}"/>
          </ac:picMkLst>
        </pc:picChg>
      </pc:sldChg>
      <pc:sldChg chg="addSp delSp modSp del mod ord delAnim">
        <pc:chgData name="Martin" userId="e9a878aa-f6a1-47b0-98b0-0f2d038f1f0c" providerId="ADAL" clId="{728E16A8-30B5-4B4F-92BE-D22C0F38B2E3}" dt="2021-08-06T13:35:56.124" v="462" actId="47"/>
        <pc:sldMkLst>
          <pc:docMk/>
          <pc:sldMk cId="194000309" sldId="297"/>
        </pc:sldMkLst>
        <pc:spChg chg="mod">
          <ac:chgData name="Martin" userId="e9a878aa-f6a1-47b0-98b0-0f2d038f1f0c" providerId="ADAL" clId="{728E16A8-30B5-4B4F-92BE-D22C0F38B2E3}" dt="2021-08-06T13:23:35.321" v="445" actId="790"/>
          <ac:spMkLst>
            <pc:docMk/>
            <pc:sldMk cId="194000309" sldId="297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4.015" v="437" actId="478"/>
          <ac:spMkLst>
            <pc:docMk/>
            <pc:sldMk cId="194000309" sldId="297"/>
            <ac:spMk id="10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23:08.820" v="442" actId="478"/>
          <ac:spMkLst>
            <pc:docMk/>
            <pc:sldMk cId="194000309" sldId="297"/>
            <ac:spMk id="13" creationId="{00000000-0000-0000-0000-000000000000}"/>
          </ac:spMkLst>
        </pc:spChg>
        <pc:spChg chg="del mod">
          <ac:chgData name="Martin" userId="e9a878aa-f6a1-47b0-98b0-0f2d038f1f0c" providerId="ADAL" clId="{728E16A8-30B5-4B4F-92BE-D22C0F38B2E3}" dt="2021-08-06T13:23:09.839" v="444" actId="478"/>
          <ac:spMkLst>
            <pc:docMk/>
            <pc:sldMk cId="194000309" sldId="297"/>
            <ac:spMk id="14" creationId="{00000000-0000-0000-0000-000000000000}"/>
          </ac:spMkLst>
        </pc:spChg>
        <pc:picChg chg="del">
          <ac:chgData name="Martin" userId="e9a878aa-f6a1-47b0-98b0-0f2d038f1f0c" providerId="ADAL" clId="{728E16A8-30B5-4B4F-92BE-D22C0F38B2E3}" dt="2021-08-06T13:23:04.982" v="438" actId="478"/>
          <ac:picMkLst>
            <pc:docMk/>
            <pc:sldMk cId="194000309" sldId="297"/>
            <ac:picMk id="4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5:24.123" v="459" actId="1076"/>
          <ac:picMkLst>
            <pc:docMk/>
            <pc:sldMk cId="194000309" sldId="297"/>
            <ac:picMk id="5" creationId="{1761AD7A-A53A-4C80-ADDE-AEFFEA2A07A4}"/>
          </ac:picMkLst>
        </pc:picChg>
        <pc:picChg chg="del">
          <ac:chgData name="Martin" userId="e9a878aa-f6a1-47b0-98b0-0f2d038f1f0c" providerId="ADAL" clId="{728E16A8-30B5-4B4F-92BE-D22C0F38B2E3}" dt="2021-08-06T13:23:06.492" v="440" actId="478"/>
          <ac:picMkLst>
            <pc:docMk/>
            <pc:sldMk cId="194000309" sldId="297"/>
            <ac:picMk id="11" creationId="{00000000-0000-0000-0000-000000000000}"/>
          </ac:picMkLst>
        </pc:picChg>
        <pc:picChg chg="del">
          <ac:chgData name="Martin" userId="e9a878aa-f6a1-47b0-98b0-0f2d038f1f0c" providerId="ADAL" clId="{728E16A8-30B5-4B4F-92BE-D22C0F38B2E3}" dt="2021-08-06T13:23:05.421" v="439" actId="478"/>
          <ac:picMkLst>
            <pc:docMk/>
            <pc:sldMk cId="194000309" sldId="297"/>
            <ac:picMk id="12" creationId="{00000000-0000-0000-0000-000000000000}"/>
          </ac:picMkLst>
        </pc:picChg>
        <pc:picChg chg="add mod">
          <ac:chgData name="Martin" userId="e9a878aa-f6a1-47b0-98b0-0f2d038f1f0c" providerId="ADAL" clId="{728E16A8-30B5-4B4F-92BE-D22C0F38B2E3}" dt="2021-08-06T13:34:17.590" v="454" actId="1076"/>
          <ac:picMkLst>
            <pc:docMk/>
            <pc:sldMk cId="194000309" sldId="297"/>
            <ac:picMk id="15" creationId="{26EC070E-E859-423E-966A-FA1C368CBD6F}"/>
          </ac:picMkLst>
        </pc:picChg>
        <pc:picChg chg="add mod">
          <ac:chgData name="Martin" userId="e9a878aa-f6a1-47b0-98b0-0f2d038f1f0c" providerId="ADAL" clId="{728E16A8-30B5-4B4F-92BE-D22C0F38B2E3}" dt="2021-08-06T13:33:34.932" v="448" actId="1076"/>
          <ac:picMkLst>
            <pc:docMk/>
            <pc:sldMk cId="194000309" sldId="297"/>
            <ac:picMk id="16" creationId="{D8DAD5A7-6ED9-4A3F-9D05-F457DDB4E245}"/>
          </ac:picMkLst>
        </pc:picChg>
        <pc:picChg chg="add mod modCrop">
          <ac:chgData name="Martin" userId="e9a878aa-f6a1-47b0-98b0-0f2d038f1f0c" providerId="ADAL" clId="{728E16A8-30B5-4B4F-92BE-D22C0F38B2E3}" dt="2021-08-06T13:34:15.971" v="453" actId="1076"/>
          <ac:picMkLst>
            <pc:docMk/>
            <pc:sldMk cId="194000309" sldId="297"/>
            <ac:picMk id="17" creationId="{158C33CE-B55C-4900-AA41-99D7F83CE79D}"/>
          </ac:picMkLst>
        </pc:picChg>
        <pc:cxnChg chg="del">
          <ac:chgData name="Martin" userId="e9a878aa-f6a1-47b0-98b0-0f2d038f1f0c" providerId="ADAL" clId="{728E16A8-30B5-4B4F-92BE-D22C0F38B2E3}" dt="2021-08-06T13:23:08.002" v="441" actId="478"/>
          <ac:cxnSpMkLst>
            <pc:docMk/>
            <pc:sldMk cId="194000309" sldId="297"/>
            <ac:cxnSpMk id="18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29:07.233" v="14283"/>
        <pc:sldMkLst>
          <pc:docMk/>
          <pc:sldMk cId="4220954679" sldId="298"/>
        </pc:sldMkLst>
        <pc:spChg chg="mod">
          <ac:chgData name="Martin" userId="e9a878aa-f6a1-47b0-98b0-0f2d038f1f0c" providerId="ADAL" clId="{728E16A8-30B5-4B4F-92BE-D22C0F38B2E3}" dt="2021-08-06T13:47:02.889" v="594" actId="20577"/>
          <ac:spMkLst>
            <pc:docMk/>
            <pc:sldMk cId="4220954679" sldId="298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43:26.873" v="536" actId="478"/>
          <ac:spMkLst>
            <pc:docMk/>
            <pc:sldMk cId="4220954679" sldId="298"/>
            <ac:spMk id="3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8:12:35.927" v="1874" actId="14100"/>
          <ac:spMkLst>
            <pc:docMk/>
            <pc:sldMk cId="4220954679" sldId="298"/>
            <ac:spMk id="10" creationId="{F26D98B2-26F2-445C-9C0A-2AA5B3FAF15C}"/>
          </ac:spMkLst>
        </pc:spChg>
        <pc:spChg chg="add mod">
          <ac:chgData name="Martin" userId="e9a878aa-f6a1-47b0-98b0-0f2d038f1f0c" providerId="ADAL" clId="{728E16A8-30B5-4B4F-92BE-D22C0F38B2E3}" dt="2021-08-11T18:12:30.609" v="1872" actId="14100"/>
          <ac:spMkLst>
            <pc:docMk/>
            <pc:sldMk cId="4220954679" sldId="298"/>
            <ac:spMk id="11" creationId="{C49DA855-0DF3-4739-8768-316123FA6351}"/>
          </ac:spMkLst>
        </pc:spChg>
        <pc:spChg chg="add del mod">
          <ac:chgData name="Martin" userId="e9a878aa-f6a1-47b0-98b0-0f2d038f1f0c" providerId="ADAL" clId="{728E16A8-30B5-4B4F-92BE-D22C0F38B2E3}" dt="2021-08-06T13:43:29.152" v="537" actId="478"/>
          <ac:spMkLst>
            <pc:docMk/>
            <pc:sldMk cId="4220954679" sldId="298"/>
            <ac:spMk id="16" creationId="{41BA8668-3710-4EC5-B4AA-96A472C9B2B9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4" creationId="{13A9286C-CD7E-41E7-B71E-3AE14F1C4506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6" creationId="{C4F68971-E851-48B0-8C54-DB7C09D6CBB4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7" creationId="{80C70D95-24B3-40AB-A6B8-A4F403DD61BD}"/>
          </ac:spMkLst>
        </pc:spChg>
        <pc:spChg chg="add mod">
          <ac:chgData name="Martin" userId="e9a878aa-f6a1-47b0-98b0-0f2d038f1f0c" providerId="ADAL" clId="{728E16A8-30B5-4B4F-92BE-D22C0F38B2E3}" dt="2021-08-11T18:11:59.110" v="1861" actId="14100"/>
          <ac:spMkLst>
            <pc:docMk/>
            <pc:sldMk cId="4220954679" sldId="298"/>
            <ac:spMk id="28" creationId="{66542124-05B3-4A72-8010-49163EF4F1AB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29" creationId="{2EC04FD5-0E58-44B4-BAAB-D66A4C95A538}"/>
          </ac:spMkLst>
        </pc:spChg>
        <pc:spChg chg="add mod">
          <ac:chgData name="Martin" userId="e9a878aa-f6a1-47b0-98b0-0f2d038f1f0c" providerId="ADAL" clId="{728E16A8-30B5-4B4F-92BE-D22C0F38B2E3}" dt="2021-08-09T12:59:31.231" v="1383" actId="1036"/>
          <ac:spMkLst>
            <pc:docMk/>
            <pc:sldMk cId="4220954679" sldId="298"/>
            <ac:spMk id="30" creationId="{FB8CB1E3-E87B-4F61-878E-4A3D2C1888BF}"/>
          </ac:spMkLst>
        </pc:spChg>
        <pc:grpChg chg="del">
          <ac:chgData name="Martin" userId="e9a878aa-f6a1-47b0-98b0-0f2d038f1f0c" providerId="ADAL" clId="{728E16A8-30B5-4B4F-92BE-D22C0F38B2E3}" dt="2021-08-06T13:43:30.113" v="538" actId="478"/>
          <ac:grpSpMkLst>
            <pc:docMk/>
            <pc:sldMk cId="4220954679" sldId="298"/>
            <ac:grpSpMk id="18" creationId="{00000000-0000-0000-0000-000000000000}"/>
          </ac:grpSpMkLst>
        </pc:gr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4220954679" sldId="298"/>
            <ac:picMk id="3" creationId="{8C0B0BD9-15D3-4A7C-BDDA-2775FC000DAB}"/>
          </ac:picMkLst>
        </pc:picChg>
        <pc:picChg chg="add del mod">
          <ac:chgData name="Martin" userId="e9a878aa-f6a1-47b0-98b0-0f2d038f1f0c" providerId="ADAL" clId="{728E16A8-30B5-4B4F-92BE-D22C0F38B2E3}" dt="2021-08-13T15:26:35.884" v="14282"/>
          <ac:picMkLst>
            <pc:docMk/>
            <pc:sldMk cId="4220954679" sldId="298"/>
            <ac:picMk id="4" creationId="{FA5D842D-1140-4DAE-B59F-ABC3761BF64A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5" creationId="{68CD04AB-801E-47AD-9136-2E6EE8C5E00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4220954679" sldId="298"/>
            <ac:picMk id="6" creationId="{6A4002A4-F0FC-4D48-AB4E-32F5D7DDB050}"/>
          </ac:picMkLst>
        </pc:picChg>
        <pc:picChg chg="add del">
          <ac:chgData name="Martin" userId="e9a878aa-f6a1-47b0-98b0-0f2d038f1f0c" providerId="ADAL" clId="{728E16A8-30B5-4B4F-92BE-D22C0F38B2E3}" dt="2021-08-06T13:44:14.408" v="540" actId="478"/>
          <ac:picMkLst>
            <pc:docMk/>
            <pc:sldMk cId="4220954679" sldId="298"/>
            <ac:picMk id="19" creationId="{029337DC-B8F8-4B3B-A26A-0EED5FE29D42}"/>
          </ac:picMkLst>
        </pc:picChg>
        <pc:picChg chg="add del mod">
          <ac:chgData name="Martin" userId="e9a878aa-f6a1-47b0-98b0-0f2d038f1f0c" providerId="ADAL" clId="{728E16A8-30B5-4B4F-92BE-D22C0F38B2E3}" dt="2021-08-06T13:45:26.214" v="544" actId="478"/>
          <ac:picMkLst>
            <pc:docMk/>
            <pc:sldMk cId="4220954679" sldId="298"/>
            <ac:picMk id="20" creationId="{0D5D454D-2DB7-4E5A-BAA7-07B17B35F453}"/>
          </ac:picMkLst>
        </pc:picChg>
        <pc:picChg chg="add del mod">
          <ac:chgData name="Martin" userId="e9a878aa-f6a1-47b0-98b0-0f2d038f1f0c" providerId="ADAL" clId="{728E16A8-30B5-4B4F-92BE-D22C0F38B2E3}" dt="2021-08-06T13:46:15.956" v="564" actId="478"/>
          <ac:picMkLst>
            <pc:docMk/>
            <pc:sldMk cId="4220954679" sldId="298"/>
            <ac:picMk id="21" creationId="{0D5D454D-2DB7-4E5A-BAA7-07B17B35F453}"/>
          </ac:picMkLst>
        </pc:picChg>
        <pc:picChg chg="add mod">
          <ac:chgData name="Martin" userId="e9a878aa-f6a1-47b0-98b0-0f2d038f1f0c" providerId="ADAL" clId="{728E16A8-30B5-4B4F-92BE-D22C0F38B2E3}" dt="2021-08-09T12:59:31.231" v="1383" actId="1036"/>
          <ac:picMkLst>
            <pc:docMk/>
            <pc:sldMk cId="4220954679" sldId="298"/>
            <ac:picMk id="23" creationId="{DE467832-CA5A-4954-8B9A-62424419835F}"/>
          </ac:picMkLst>
        </pc:picChg>
        <pc:picChg chg="add del mod">
          <ac:chgData name="Martin" userId="e9a878aa-f6a1-47b0-98b0-0f2d038f1f0c" providerId="ADAL" clId="{728E16A8-30B5-4B4F-92BE-D22C0F38B2E3}" dt="2021-08-09T12:59:04.579" v="1357" actId="478"/>
          <ac:picMkLst>
            <pc:docMk/>
            <pc:sldMk cId="4220954679" sldId="298"/>
            <ac:picMk id="2050" creationId="{4D0CECCD-195E-4C98-9376-D44EEEA01F2B}"/>
          </ac:picMkLst>
        </pc:pic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2" creationId="{00000000-0000-0000-0000-000000000000}"/>
          </ac:cxnSpMkLst>
        </pc:cxnChg>
        <pc:cxnChg chg="mod">
          <ac:chgData name="Martin" userId="e9a878aa-f6a1-47b0-98b0-0f2d038f1f0c" providerId="ADAL" clId="{728E16A8-30B5-4B4F-92BE-D22C0F38B2E3}" dt="2021-08-06T13:43:30.113" v="538" actId="478"/>
          <ac:cxnSpMkLst>
            <pc:docMk/>
            <pc:sldMk cId="4220954679" sldId="298"/>
            <ac:cxnSpMk id="14" creationId="{00000000-0000-0000-0000-000000000000}"/>
          </ac:cxnSpMkLst>
        </pc:cxnChg>
      </pc:sldChg>
      <pc:sldChg chg="addSp delSp modSp mod modNotesTx">
        <pc:chgData name="Martin" userId="e9a878aa-f6a1-47b0-98b0-0f2d038f1f0c" providerId="ADAL" clId="{728E16A8-30B5-4B4F-92BE-D22C0F38B2E3}" dt="2021-08-13T15:36:01.317" v="14286"/>
        <pc:sldMkLst>
          <pc:docMk/>
          <pc:sldMk cId="4019652698" sldId="322"/>
        </pc:sldMkLst>
        <pc:spChg chg="mod">
          <ac:chgData name="Martin" userId="e9a878aa-f6a1-47b0-98b0-0f2d038f1f0c" providerId="ADAL" clId="{728E16A8-30B5-4B4F-92BE-D22C0F38B2E3}" dt="2021-08-10T15:48:09.651" v="1496" actId="20577"/>
          <ac:spMkLst>
            <pc:docMk/>
            <pc:sldMk cId="4019652698" sldId="32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13T08:18:53.363" v="2682" actId="478"/>
          <ac:spMkLst>
            <pc:docMk/>
            <pc:sldMk cId="4019652698" sldId="322"/>
            <ac:spMk id="3" creationId="{00000000-0000-0000-0000-000000000000}"/>
          </ac:spMkLst>
        </pc:spChg>
        <pc:spChg chg="add del mod">
          <ac:chgData name="Martin" userId="e9a878aa-f6a1-47b0-98b0-0f2d038f1f0c" providerId="ADAL" clId="{728E16A8-30B5-4B4F-92BE-D22C0F38B2E3}" dt="2021-08-13T08:18:54.900" v="2683" actId="478"/>
          <ac:spMkLst>
            <pc:docMk/>
            <pc:sldMk cId="4019652698" sldId="322"/>
            <ac:spMk id="5" creationId="{1E7E6784-C768-4265-B0BE-2BAC1F6E6307}"/>
          </ac:spMkLst>
        </pc:spChg>
        <pc:picChg chg="add mod">
          <ac:chgData name="Martin" userId="e9a878aa-f6a1-47b0-98b0-0f2d038f1f0c" providerId="ADAL" clId="{728E16A8-30B5-4B4F-92BE-D22C0F38B2E3}" dt="2021-08-13T08:26:55.044" v="3517" actId="14100"/>
          <ac:picMkLst>
            <pc:docMk/>
            <pc:sldMk cId="4019652698" sldId="322"/>
            <ac:picMk id="6" creationId="{51752BCA-5BB7-40C7-8E46-4B9F2B385458}"/>
          </ac:picMkLst>
        </pc:picChg>
        <pc:picChg chg="add mod">
          <ac:chgData name="Martin" userId="e9a878aa-f6a1-47b0-98b0-0f2d038f1f0c" providerId="ADAL" clId="{728E16A8-30B5-4B4F-92BE-D22C0F38B2E3}" dt="2021-08-13T08:26:52.424" v="3516" actId="14100"/>
          <ac:picMkLst>
            <pc:docMk/>
            <pc:sldMk cId="4019652698" sldId="322"/>
            <ac:picMk id="7" creationId="{72C15EBA-DC6C-4CD5-A02F-A8AA5BDF9E1F}"/>
          </ac:picMkLst>
        </pc:picChg>
        <pc:picChg chg="add mod">
          <ac:chgData name="Martin" userId="e9a878aa-f6a1-47b0-98b0-0f2d038f1f0c" providerId="ADAL" clId="{728E16A8-30B5-4B4F-92BE-D22C0F38B2E3}" dt="2021-08-13T08:26:49.956" v="3515" actId="14100"/>
          <ac:picMkLst>
            <pc:docMk/>
            <pc:sldMk cId="4019652698" sldId="322"/>
            <ac:picMk id="8" creationId="{52CDB393-7480-4A4A-941F-56096BE51EB4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019652698" sldId="322"/>
            <ac:picMk id="9" creationId="{773D3EFD-826C-4EC6-AAA0-3BCA4C4D9967}"/>
          </ac:picMkLst>
        </pc:picChg>
        <pc:picChg chg="add del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0" creationId="{12D85FDE-81A3-4B92-986B-0E02D29C0B8D}"/>
          </ac:picMkLst>
        </pc:picChg>
        <pc:picChg chg="add mod">
          <ac:chgData name="Martin" userId="e9a878aa-f6a1-47b0-98b0-0f2d038f1f0c" providerId="ADAL" clId="{728E16A8-30B5-4B4F-92BE-D22C0F38B2E3}" dt="2021-08-13T15:36:01.317" v="14286"/>
          <ac:picMkLst>
            <pc:docMk/>
            <pc:sldMk cId="4019652698" sldId="322"/>
            <ac:picMk id="11" creationId="{62488A1C-933A-4997-B0FC-BF95B6438F15}"/>
          </ac:picMkLst>
        </pc:picChg>
      </pc:sldChg>
      <pc:sldChg chg="add del">
        <pc:chgData name="Martin" userId="e9a878aa-f6a1-47b0-98b0-0f2d038f1f0c" providerId="ADAL" clId="{728E16A8-30B5-4B4F-92BE-D22C0F38B2E3}" dt="2021-08-06T13:42:49.919" v="534" actId="47"/>
        <pc:sldMkLst>
          <pc:docMk/>
          <pc:sldMk cId="1110697999" sldId="323"/>
        </pc:sldMkLst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1431299221" sldId="324"/>
        </pc:sldMkLst>
        <pc:spChg chg="mod">
          <ac:chgData name="Martin" userId="e9a878aa-f6a1-47b0-98b0-0f2d038f1f0c" providerId="ADAL" clId="{728E16A8-30B5-4B4F-92BE-D22C0F38B2E3}" dt="2021-08-10T15:48:37.970" v="1526" actId="20577"/>
          <ac:spMkLst>
            <pc:docMk/>
            <pc:sldMk cId="1431299221" sldId="32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1:25:06.821" v="4997" actId="1076"/>
          <ac:spMkLst>
            <pc:docMk/>
            <pc:sldMk cId="1431299221" sldId="324"/>
            <ac:spMk id="5" creationId="{CE0E6D39-8363-4BB1-8F00-0CCBB0729971}"/>
          </ac:spMkLst>
        </pc:spChg>
        <pc:spChg chg="add mod">
          <ac:chgData name="Martin" userId="e9a878aa-f6a1-47b0-98b0-0f2d038f1f0c" providerId="ADAL" clId="{728E16A8-30B5-4B4F-92BE-D22C0F38B2E3}" dt="2021-08-13T11:20:11.038" v="4527" actId="1076"/>
          <ac:spMkLst>
            <pc:docMk/>
            <pc:sldMk cId="1431299221" sldId="324"/>
            <ac:spMk id="10" creationId="{7687726C-AEA4-41A5-A761-B175BAB81B9F}"/>
          </ac:spMkLst>
        </pc:spChg>
        <pc:spChg chg="add del mod">
          <ac:chgData name="Martin" userId="e9a878aa-f6a1-47b0-98b0-0f2d038f1f0c" providerId="ADAL" clId="{728E16A8-30B5-4B4F-92BE-D22C0F38B2E3}" dt="2021-08-10T15:48:45.480" v="1531" actId="478"/>
          <ac:spMkLst>
            <pc:docMk/>
            <pc:sldMk cId="1431299221" sldId="324"/>
            <ac:spMk id="11" creationId="{05F7AF6E-30D4-4BDF-88B4-42298A970C69}"/>
          </ac:spMkLst>
        </pc:spChg>
        <pc:spChg chg="add mod">
          <ac:chgData name="Martin" userId="e9a878aa-f6a1-47b0-98b0-0f2d038f1f0c" providerId="ADAL" clId="{728E16A8-30B5-4B4F-92BE-D22C0F38B2E3}" dt="2021-08-13T11:20:06.221" v="4526" actId="1076"/>
          <ac:spMkLst>
            <pc:docMk/>
            <pc:sldMk cId="1431299221" sldId="324"/>
            <ac:spMk id="12" creationId="{37CC3D0E-24CC-44EC-873B-C3D575B23013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3" creationId="{88576A11-49AE-4C5F-9DF6-3A1721ED9CA8}"/>
          </ac:picMkLst>
        </pc:picChg>
        <pc:picChg chg="add mod">
          <ac:chgData name="Martin" userId="e9a878aa-f6a1-47b0-98b0-0f2d038f1f0c" providerId="ADAL" clId="{728E16A8-30B5-4B4F-92BE-D22C0F38B2E3}" dt="2021-08-10T19:00:33.983" v="1655" actId="1076"/>
          <ac:picMkLst>
            <pc:docMk/>
            <pc:sldMk cId="1431299221" sldId="324"/>
            <ac:picMk id="4" creationId="{94FEBC84-D5F2-47D4-BB48-6EF4DAAF54B9}"/>
          </ac:picMkLst>
        </pc:picChg>
        <pc:picChg chg="del">
          <ac:chgData name="Martin" userId="e9a878aa-f6a1-47b0-98b0-0f2d038f1f0c" providerId="ADAL" clId="{728E16A8-30B5-4B4F-92BE-D22C0F38B2E3}" dt="2021-08-06T13:36:25.346" v="475" actId="478"/>
          <ac:picMkLst>
            <pc:docMk/>
            <pc:sldMk cId="1431299221" sldId="324"/>
            <ac:picMk id="5" creationId="{1761AD7A-A53A-4C80-ADDE-AEFFEA2A07A4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1431299221" sldId="324"/>
            <ac:picMk id="6" creationId="{C7764DFC-F8BF-42DC-AC68-E343ABE0403E}"/>
          </ac:picMkLst>
        </pc:picChg>
        <pc:picChg chg="add del mod modCrop">
          <ac:chgData name="Martin" userId="e9a878aa-f6a1-47b0-98b0-0f2d038f1f0c" providerId="ADAL" clId="{728E16A8-30B5-4B4F-92BE-D22C0F38B2E3}" dt="2021-08-06T13:38:17.130" v="482" actId="478"/>
          <ac:picMkLst>
            <pc:docMk/>
            <pc:sldMk cId="1431299221" sldId="324"/>
            <ac:picMk id="7" creationId="{3E082778-A23F-4628-8C09-8EA14A18E9DF}"/>
          </ac:picMkLst>
        </pc:picChg>
        <pc:picChg chg="add del mod">
          <ac:chgData name="Martin" userId="e9a878aa-f6a1-47b0-98b0-0f2d038f1f0c" providerId="ADAL" clId="{728E16A8-30B5-4B4F-92BE-D22C0F38B2E3}" dt="2021-08-10T15:48:40.845" v="1528" actId="478"/>
          <ac:picMkLst>
            <pc:docMk/>
            <pc:sldMk cId="1431299221" sldId="324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10T15:48:41.378" v="1529" actId="478"/>
          <ac:picMkLst>
            <pc:docMk/>
            <pc:sldMk cId="1431299221" sldId="324"/>
            <ac:picMk id="9" creationId="{B65556DF-6924-4765-BA86-D9F0C10C0941}"/>
          </ac:picMkLst>
        </pc:picChg>
        <pc:picChg chg="del mod">
          <ac:chgData name="Martin" userId="e9a878aa-f6a1-47b0-98b0-0f2d038f1f0c" providerId="ADAL" clId="{728E16A8-30B5-4B4F-92BE-D22C0F38B2E3}" dt="2021-08-10T15:48:41.861" v="1530" actId="478"/>
          <ac:picMkLst>
            <pc:docMk/>
            <pc:sldMk cId="1431299221" sldId="324"/>
            <ac:picMk id="15" creationId="{26EC070E-E859-423E-966A-FA1C368CBD6F}"/>
          </ac:picMkLst>
        </pc:picChg>
        <pc:picChg chg="del mod">
          <ac:chgData name="Martin" userId="e9a878aa-f6a1-47b0-98b0-0f2d038f1f0c" providerId="ADAL" clId="{728E16A8-30B5-4B4F-92BE-D22C0F38B2E3}" dt="2021-08-06T13:38:31.296" v="487" actId="478"/>
          <ac:picMkLst>
            <pc:docMk/>
            <pc:sldMk cId="1431299221" sldId="324"/>
            <ac:picMk id="16" creationId="{D8DAD5A7-6ED9-4A3F-9D05-F457DDB4E245}"/>
          </ac:picMkLst>
        </pc:picChg>
        <pc:picChg chg="del mod modCrop">
          <ac:chgData name="Martin" userId="e9a878aa-f6a1-47b0-98b0-0f2d038f1f0c" providerId="ADAL" clId="{728E16A8-30B5-4B4F-92BE-D22C0F38B2E3}" dt="2021-08-10T15:48:40.442" v="1527" actId="478"/>
          <ac:picMkLst>
            <pc:docMk/>
            <pc:sldMk cId="1431299221" sldId="324"/>
            <ac:picMk id="17" creationId="{158C33CE-B55C-4900-AA41-99D7F83CE79D}"/>
          </ac:picMkLst>
        </pc:picChg>
      </pc:sldChg>
      <pc:sldChg chg="addSp delSp modSp add mod modAnim modNotesTx">
        <pc:chgData name="Martin" userId="e9a878aa-f6a1-47b0-98b0-0f2d038f1f0c" providerId="ADAL" clId="{728E16A8-30B5-4B4F-92BE-D22C0F38B2E3}" dt="2021-08-13T15:42:02.442" v="14292"/>
        <pc:sldMkLst>
          <pc:docMk/>
          <pc:sldMk cId="1585261051" sldId="325"/>
        </pc:sldMkLst>
        <pc:spChg chg="del mod">
          <ac:chgData name="Martin" userId="e9a878aa-f6a1-47b0-98b0-0f2d038f1f0c" providerId="ADAL" clId="{728E16A8-30B5-4B4F-92BE-D22C0F38B2E3}" dt="2021-08-06T14:20:38.970" v="1007" actId="478"/>
          <ac:spMkLst>
            <pc:docMk/>
            <pc:sldMk cId="1585261051" sldId="325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4:55:04.639" v="14269" actId="207"/>
          <ac:spMkLst>
            <pc:docMk/>
            <pc:sldMk cId="1585261051" sldId="325"/>
            <ac:spMk id="2" creationId="{8066374F-ED7A-44DF-83EE-A1B332CAB7E3}"/>
          </ac:spMkLst>
        </pc:spChg>
        <pc:spChg chg="add del mod">
          <ac:chgData name="Martin" userId="e9a878aa-f6a1-47b0-98b0-0f2d038f1f0c" providerId="ADAL" clId="{728E16A8-30B5-4B4F-92BE-D22C0F38B2E3}" dt="2021-08-06T14:20:45.713" v="1009" actId="478"/>
          <ac:spMkLst>
            <pc:docMk/>
            <pc:sldMk cId="1585261051" sldId="325"/>
            <ac:spMk id="4" creationId="{47F847D2-8EE8-4497-9C62-10C4D7CAB50A}"/>
          </ac:spMkLst>
        </pc:spChg>
        <pc:spChg chg="add mod">
          <ac:chgData name="Martin" userId="e9a878aa-f6a1-47b0-98b0-0f2d038f1f0c" providerId="ADAL" clId="{728E16A8-30B5-4B4F-92BE-D22C0F38B2E3}" dt="2021-08-11T18:50:59.508" v="1906" actId="114"/>
          <ac:spMkLst>
            <pc:docMk/>
            <pc:sldMk cId="1585261051" sldId="325"/>
            <ac:spMk id="4" creationId="{CCBC1AFC-F022-45B1-BE0D-24F03B683230}"/>
          </ac:spMkLst>
        </pc:spChg>
        <pc:spChg chg="add mod">
          <ac:chgData name="Martin" userId="e9a878aa-f6a1-47b0-98b0-0f2d038f1f0c" providerId="ADAL" clId="{728E16A8-30B5-4B4F-92BE-D22C0F38B2E3}" dt="2021-08-11T18:51:08.852" v="1917" actId="114"/>
          <ac:spMkLst>
            <pc:docMk/>
            <pc:sldMk cId="1585261051" sldId="325"/>
            <ac:spMk id="6" creationId="{2355F0B0-8D47-4E18-96C3-3BA647EBA402}"/>
          </ac:spMkLst>
        </pc:spChg>
        <pc:spChg chg="add mod">
          <ac:chgData name="Martin" userId="e9a878aa-f6a1-47b0-98b0-0f2d038f1f0c" providerId="ADAL" clId="{728E16A8-30B5-4B4F-92BE-D22C0F38B2E3}" dt="2021-08-13T13:19:42.974" v="13330" actId="114"/>
          <ac:spMkLst>
            <pc:docMk/>
            <pc:sldMk cId="1585261051" sldId="325"/>
            <ac:spMk id="7" creationId="{75D7FDF7-42EB-4F5D-8D55-51A958C47E98}"/>
          </ac:spMkLst>
        </pc:spChg>
        <pc:spChg chg="add mod">
          <ac:chgData name="Martin" userId="e9a878aa-f6a1-47b0-98b0-0f2d038f1f0c" providerId="ADAL" clId="{728E16A8-30B5-4B4F-92BE-D22C0F38B2E3}" dt="2021-08-13T14:53:42.217" v="14256" actId="207"/>
          <ac:spMkLst>
            <pc:docMk/>
            <pc:sldMk cId="1585261051" sldId="325"/>
            <ac:spMk id="8" creationId="{D80EEF29-FFB0-4FC4-BD66-41CFEDD3FB2C}"/>
          </ac:spMkLst>
        </pc:spChg>
        <pc:spChg chg="add del mod">
          <ac:chgData name="Martin" userId="e9a878aa-f6a1-47b0-98b0-0f2d038f1f0c" providerId="ADAL" clId="{728E16A8-30B5-4B4F-92BE-D22C0F38B2E3}" dt="2021-08-06T14:20:47.286" v="1010" actId="478"/>
          <ac:spMkLst>
            <pc:docMk/>
            <pc:sldMk cId="1585261051" sldId="325"/>
            <ac:spMk id="9" creationId="{75D27D04-5AC4-41B3-8E84-87A968D2C1F2}"/>
          </ac:spMkLst>
        </pc:spChg>
        <pc:spChg chg="add mod">
          <ac:chgData name="Martin" userId="e9a878aa-f6a1-47b0-98b0-0f2d038f1f0c" providerId="ADAL" clId="{728E16A8-30B5-4B4F-92BE-D22C0F38B2E3}" dt="2021-08-06T14:20:47.969" v="1011"/>
          <ac:spMkLst>
            <pc:docMk/>
            <pc:sldMk cId="1585261051" sldId="325"/>
            <ac:spMk id="10" creationId="{F888E325-E49C-4428-9853-0BA651D17384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1585261051" sldId="325"/>
            <ac:picMk id="3" creationId="{C280B467-C196-43E1-8727-4E52D65C337A}"/>
          </ac:picMkLst>
        </pc:picChg>
        <pc:picChg chg="mod">
          <ac:chgData name="Martin" userId="e9a878aa-f6a1-47b0-98b0-0f2d038f1f0c" providerId="ADAL" clId="{728E16A8-30B5-4B4F-92BE-D22C0F38B2E3}" dt="2021-08-06T13:36:21.503" v="474" actId="1035"/>
          <ac:picMkLst>
            <pc:docMk/>
            <pc:sldMk cId="1585261051" sldId="325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1:11.679" v="14290"/>
          <ac:picMkLst>
            <pc:docMk/>
            <pc:sldMk cId="1585261051" sldId="325"/>
            <ac:picMk id="9" creationId="{EA37987E-C8D0-4327-8CBB-C84D9F349E94}"/>
          </ac:picMkLst>
        </pc:picChg>
        <pc:picChg chg="add del mod">
          <ac:chgData name="Martin" userId="e9a878aa-f6a1-47b0-98b0-0f2d038f1f0c" providerId="ADAL" clId="{728E16A8-30B5-4B4F-92BE-D22C0F38B2E3}" dt="2021-08-13T15:41:26.513" v="14291"/>
          <ac:picMkLst>
            <pc:docMk/>
            <pc:sldMk cId="1585261051" sldId="325"/>
            <ac:picMk id="11" creationId="{BEE7E7B9-A539-4242-AB13-640E4A113028}"/>
          </ac:picMkLst>
        </pc:picChg>
        <pc:picChg chg="add del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2" creationId="{4BBB6221-7118-4EEA-B9E5-058876B7BB26}"/>
          </ac:picMkLst>
        </pc:picChg>
        <pc:picChg chg="add mod">
          <ac:chgData name="Martin" userId="e9a878aa-f6a1-47b0-98b0-0f2d038f1f0c" providerId="ADAL" clId="{728E16A8-30B5-4B4F-92BE-D22C0F38B2E3}" dt="2021-08-13T15:42:02.442" v="14292"/>
          <ac:picMkLst>
            <pc:docMk/>
            <pc:sldMk cId="1585261051" sldId="325"/>
            <ac:picMk id="13" creationId="{86DEB3CF-782D-48F8-BF8E-C316C29620DD}"/>
          </ac:picMkLst>
        </pc:picChg>
        <pc:picChg chg="del">
          <ac:chgData name="Martin" userId="e9a878aa-f6a1-47b0-98b0-0f2d038f1f0c" providerId="ADAL" clId="{728E16A8-30B5-4B4F-92BE-D22C0F38B2E3}" dt="2021-08-06T13:36:02.327" v="466" actId="478"/>
          <ac:picMkLst>
            <pc:docMk/>
            <pc:sldMk cId="1585261051" sldId="325"/>
            <ac:picMk id="15" creationId="{26EC070E-E859-423E-966A-FA1C368CBD6F}"/>
          </ac:picMkLst>
        </pc:picChg>
        <pc:picChg chg="del">
          <ac:chgData name="Martin" userId="e9a878aa-f6a1-47b0-98b0-0f2d038f1f0c" providerId="ADAL" clId="{728E16A8-30B5-4B4F-92BE-D22C0F38B2E3}" dt="2021-08-06T13:36:01.331" v="464" actId="478"/>
          <ac:picMkLst>
            <pc:docMk/>
            <pc:sldMk cId="1585261051" sldId="325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6:01.901" v="465" actId="478"/>
          <ac:picMkLst>
            <pc:docMk/>
            <pc:sldMk cId="1585261051" sldId="325"/>
            <ac:picMk id="17" creationId="{158C33CE-B55C-4900-AA41-99D7F83CE79D}"/>
          </ac:picMkLst>
        </pc:picChg>
      </pc:sldChg>
      <pc:sldChg chg="addSp delSp modSp add mod ord modNotesTx">
        <pc:chgData name="Martin" userId="e9a878aa-f6a1-47b0-98b0-0f2d038f1f0c" providerId="ADAL" clId="{728E16A8-30B5-4B4F-92BE-D22C0F38B2E3}" dt="2021-08-13T15:25:32.016" v="14281"/>
        <pc:sldMkLst>
          <pc:docMk/>
          <pc:sldMk cId="269307427" sldId="326"/>
        </pc:sldMkLst>
        <pc:spChg chg="add mod">
          <ac:chgData name="Martin" userId="e9a878aa-f6a1-47b0-98b0-0f2d038f1f0c" providerId="ADAL" clId="{728E16A8-30B5-4B4F-92BE-D22C0F38B2E3}" dt="2021-08-06T13:41:58.091" v="533" actId="1035"/>
          <ac:spMkLst>
            <pc:docMk/>
            <pc:sldMk cId="269307427" sldId="326"/>
            <ac:spMk id="10" creationId="{3F3B5B1B-3A62-4A59-B607-A03572F94215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3" creationId="{71ACA23F-5656-42C0-BFDA-5C9E0D68C589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69307427" sldId="326"/>
            <ac:picMk id="4" creationId="{CEF0E17C-8F5E-4031-A1F9-7940594F897B}"/>
          </ac:picMkLst>
        </pc:picChg>
        <pc:picChg chg="add mod">
          <ac:chgData name="Martin" userId="e9a878aa-f6a1-47b0-98b0-0f2d038f1f0c" providerId="ADAL" clId="{728E16A8-30B5-4B4F-92BE-D22C0F38B2E3}" dt="2021-08-06T13:41:54.230" v="532" actId="14100"/>
          <ac:picMkLst>
            <pc:docMk/>
            <pc:sldMk cId="269307427" sldId="326"/>
            <ac:picMk id="7" creationId="{16FCD500-9634-41BD-A881-6639958FB840}"/>
          </ac:picMkLst>
        </pc:picChg>
        <pc:picChg chg="del">
          <ac:chgData name="Martin" userId="e9a878aa-f6a1-47b0-98b0-0f2d038f1f0c" providerId="ADAL" clId="{728E16A8-30B5-4B4F-92BE-D22C0F38B2E3}" dt="2021-08-06T13:39:36.912" v="506" actId="478"/>
          <ac:picMkLst>
            <pc:docMk/>
            <pc:sldMk cId="269307427" sldId="326"/>
            <ac:picMk id="8" creationId="{96D153C0-3C73-4352-A392-29BC5EFB14B3}"/>
          </ac:picMkLst>
        </pc:picChg>
        <pc:picChg chg="add del mod">
          <ac:chgData name="Martin" userId="e9a878aa-f6a1-47b0-98b0-0f2d038f1f0c" providerId="ADAL" clId="{728E16A8-30B5-4B4F-92BE-D22C0F38B2E3}" dt="2021-08-06T13:40:23.262" v="515" actId="478"/>
          <ac:picMkLst>
            <pc:docMk/>
            <pc:sldMk cId="269307427" sldId="326"/>
            <ac:picMk id="9" creationId="{B067A117-BCD0-43AF-97C0-69D1A55B16AE}"/>
          </ac:picMkLst>
        </pc:picChg>
        <pc:picChg chg="del">
          <ac:chgData name="Martin" userId="e9a878aa-f6a1-47b0-98b0-0f2d038f1f0c" providerId="ADAL" clId="{728E16A8-30B5-4B4F-92BE-D22C0F38B2E3}" dt="2021-08-06T13:39:36.610" v="505" actId="478"/>
          <ac:picMkLst>
            <pc:docMk/>
            <pc:sldMk cId="269307427" sldId="326"/>
            <ac:picMk id="15" creationId="{26EC070E-E859-423E-966A-FA1C368CBD6F}"/>
          </ac:picMkLst>
        </pc:picChg>
        <pc:picChg chg="mod">
          <ac:chgData name="Martin" userId="e9a878aa-f6a1-47b0-98b0-0f2d038f1f0c" providerId="ADAL" clId="{728E16A8-30B5-4B4F-92BE-D22C0F38B2E3}" dt="2021-08-06T13:40:44.834" v="517" actId="1076"/>
          <ac:picMkLst>
            <pc:docMk/>
            <pc:sldMk cId="269307427" sldId="326"/>
            <ac:picMk id="16" creationId="{D8DAD5A7-6ED9-4A3F-9D05-F457DDB4E245}"/>
          </ac:picMkLst>
        </pc:picChg>
        <pc:picChg chg="del">
          <ac:chgData name="Martin" userId="e9a878aa-f6a1-47b0-98b0-0f2d038f1f0c" providerId="ADAL" clId="{728E16A8-30B5-4B4F-92BE-D22C0F38B2E3}" dt="2021-08-06T13:39:35.640" v="504" actId="478"/>
          <ac:picMkLst>
            <pc:docMk/>
            <pc:sldMk cId="269307427" sldId="326"/>
            <ac:picMk id="17" creationId="{158C33CE-B55C-4900-AA41-99D7F83CE79D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43:38.818" v="14294"/>
        <pc:sldMkLst>
          <pc:docMk/>
          <pc:sldMk cId="247763362" sldId="327"/>
        </pc:sldMkLst>
        <pc:spChg chg="mod">
          <ac:chgData name="Martin" userId="e9a878aa-f6a1-47b0-98b0-0f2d038f1f0c" providerId="ADAL" clId="{728E16A8-30B5-4B4F-92BE-D22C0F38B2E3}" dt="2021-08-06T13:51:52.703" v="632" actId="20577"/>
          <ac:spMkLst>
            <pc:docMk/>
            <pc:sldMk cId="247763362" sldId="327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3T13:21:14.277" v="13380" actId="20577"/>
          <ac:spMkLst>
            <pc:docMk/>
            <pc:sldMk cId="247763362" sldId="327"/>
            <ac:spMk id="3" creationId="{07ABD4F9-2CD0-4D05-AAFC-53FAB6EADFBD}"/>
          </ac:spMkLst>
        </pc:spChg>
        <pc:graphicFrameChg chg="add del mod modGraphic">
          <ac:chgData name="Martin" userId="e9a878aa-f6a1-47b0-98b0-0f2d038f1f0c" providerId="ADAL" clId="{728E16A8-30B5-4B4F-92BE-D22C0F38B2E3}" dt="2021-08-06T14:03:20.603" v="793" actId="478"/>
          <ac:graphicFrameMkLst>
            <pc:docMk/>
            <pc:sldMk cId="247763362" sldId="327"/>
            <ac:graphicFrameMk id="8" creationId="{F47CFEB0-8611-4DA8-A2FA-8033E98AD708}"/>
          </ac:graphicFrameMkLst>
        </pc:graphicFrameChg>
        <pc:graphicFrameChg chg="add del mod modGraphic">
          <ac:chgData name="Martin" userId="e9a878aa-f6a1-47b0-98b0-0f2d038f1f0c" providerId="ADAL" clId="{728E16A8-30B5-4B4F-92BE-D22C0F38B2E3}" dt="2021-08-06T14:17:42.492" v="910" actId="478"/>
          <ac:graphicFrameMkLst>
            <pc:docMk/>
            <pc:sldMk cId="247763362" sldId="327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7763362" sldId="327"/>
            <ac:picMk id="4" creationId="{23329498-5803-424E-AB68-775DBC8C6AA1}"/>
          </ac:picMkLst>
        </pc:picChg>
        <pc:picChg chg="del">
          <ac:chgData name="Martin" userId="e9a878aa-f6a1-47b0-98b0-0f2d038f1f0c" providerId="ADAL" clId="{728E16A8-30B5-4B4F-92BE-D22C0F38B2E3}" dt="2021-08-06T13:52:30.800" v="633" actId="478"/>
          <ac:picMkLst>
            <pc:docMk/>
            <pc:sldMk cId="247763362" sldId="327"/>
            <ac:picMk id="5" creationId="{1761AD7A-A53A-4C80-ADDE-AEFFEA2A07A4}"/>
          </ac:picMkLst>
        </pc:picChg>
        <pc:picChg chg="add del mod">
          <ac:chgData name="Martin" userId="e9a878aa-f6a1-47b0-98b0-0f2d038f1f0c" providerId="ADAL" clId="{728E16A8-30B5-4B4F-92BE-D22C0F38B2E3}" dt="2021-08-13T15:43:08.565" v="14293"/>
          <ac:picMkLst>
            <pc:docMk/>
            <pc:sldMk cId="247763362" sldId="327"/>
            <ac:picMk id="5" creationId="{FA4AE8D2-8511-4119-88C6-49208DC6C33A}"/>
          </ac:picMkLst>
        </pc:picChg>
        <pc:picChg chg="add del mod">
          <ac:chgData name="Martin" userId="e9a878aa-f6a1-47b0-98b0-0f2d038f1f0c" providerId="ADAL" clId="{728E16A8-30B5-4B4F-92BE-D22C0F38B2E3}" dt="2021-08-06T13:55:16.627" v="723" actId="478"/>
          <ac:picMkLst>
            <pc:docMk/>
            <pc:sldMk cId="247763362" sldId="327"/>
            <ac:picMk id="6" creationId="{527461AE-5374-4E2F-B28B-F918D215CED3}"/>
          </ac:picMkLst>
        </pc:picChg>
        <pc:picChg chg="add del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6" creationId="{A565446D-5F66-48DF-89BA-2B20DBEE9CE8}"/>
          </ac:picMkLst>
        </pc:picChg>
        <pc:picChg chg="add mod">
          <ac:chgData name="Martin" userId="e9a878aa-f6a1-47b0-98b0-0f2d038f1f0c" providerId="ADAL" clId="{728E16A8-30B5-4B4F-92BE-D22C0F38B2E3}" dt="2021-08-06T14:17:47.279" v="912" actId="1076"/>
          <ac:picMkLst>
            <pc:docMk/>
            <pc:sldMk cId="247763362" sldId="327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13T15:43:38.818" v="14294"/>
          <ac:picMkLst>
            <pc:docMk/>
            <pc:sldMk cId="247763362" sldId="327"/>
            <ac:picMk id="8" creationId="{5666B9EF-B630-4602-88E0-367809313E64}"/>
          </ac:picMkLst>
        </pc:picChg>
      </pc:sldChg>
      <pc:sldChg chg="add del">
        <pc:chgData name="Martin" userId="e9a878aa-f6a1-47b0-98b0-0f2d038f1f0c" providerId="ADAL" clId="{728E16A8-30B5-4B4F-92BE-D22C0F38B2E3}" dt="2021-08-06T13:48:23.246" v="595" actId="47"/>
        <pc:sldMkLst>
          <pc:docMk/>
          <pc:sldMk cId="3321568539" sldId="327"/>
        </pc:sldMkLst>
      </pc:sldChg>
      <pc:sldChg chg="addSp delSp modSp add del mod">
        <pc:chgData name="Martin" userId="e9a878aa-f6a1-47b0-98b0-0f2d038f1f0c" providerId="ADAL" clId="{728E16A8-30B5-4B4F-92BE-D22C0F38B2E3}" dt="2021-08-09T13:01:39.612" v="1384" actId="47"/>
        <pc:sldMkLst>
          <pc:docMk/>
          <pc:sldMk cId="1378036825" sldId="328"/>
        </pc:sldMkLst>
        <pc:picChg chg="add del mod">
          <ac:chgData name="Martin" userId="e9a878aa-f6a1-47b0-98b0-0f2d038f1f0c" providerId="ADAL" clId="{728E16A8-30B5-4B4F-92BE-D22C0F38B2E3}" dt="2021-08-06T13:55:41.430" v="729" actId="478"/>
          <ac:picMkLst>
            <pc:docMk/>
            <pc:sldMk cId="1378036825" sldId="328"/>
            <ac:picMk id="4" creationId="{87BC17B3-F83E-46AA-B942-A51E6380C1FB}"/>
          </ac:picMkLst>
        </pc:picChg>
        <pc:picChg chg="add del mod">
          <ac:chgData name="Martin" userId="e9a878aa-f6a1-47b0-98b0-0f2d038f1f0c" providerId="ADAL" clId="{728E16A8-30B5-4B4F-92BE-D22C0F38B2E3}" dt="2021-08-06T13:55:53.233" v="732" actId="478"/>
          <ac:picMkLst>
            <pc:docMk/>
            <pc:sldMk cId="1378036825" sldId="328"/>
            <ac:picMk id="5" creationId="{945E4C98-8018-4505-A20A-9FDC1E3F90DF}"/>
          </ac:picMkLst>
        </pc:picChg>
        <pc:picChg chg="add mod">
          <ac:chgData name="Martin" userId="e9a878aa-f6a1-47b0-98b0-0f2d038f1f0c" providerId="ADAL" clId="{728E16A8-30B5-4B4F-92BE-D22C0F38B2E3}" dt="2021-08-06T13:56:15.572" v="738" actId="1076"/>
          <ac:picMkLst>
            <pc:docMk/>
            <pc:sldMk cId="1378036825" sldId="328"/>
            <ac:picMk id="6" creationId="{0A1FFC78-87A4-4EC0-BB00-7460488AD198}"/>
          </ac:picMkLst>
        </pc:picChg>
        <pc:picChg chg="del">
          <ac:chgData name="Martin" userId="e9a878aa-f6a1-47b0-98b0-0f2d038f1f0c" providerId="ADAL" clId="{728E16A8-30B5-4B4F-92BE-D22C0F38B2E3}" dt="2021-08-06T13:55:37.296" v="727" actId="478"/>
          <ac:picMkLst>
            <pc:docMk/>
            <pc:sldMk cId="1378036825" sldId="328"/>
            <ac:picMk id="2050" creationId="{4D0CECCD-195E-4C98-9376-D44EEEA01F2B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859785153" sldId="329"/>
        </pc:sldMkLst>
        <pc:spChg chg="mod">
          <ac:chgData name="Martin" userId="e9a878aa-f6a1-47b0-98b0-0f2d038f1f0c" providerId="ADAL" clId="{728E16A8-30B5-4B4F-92BE-D22C0F38B2E3}" dt="2021-08-06T13:58:21.465" v="761" actId="20577"/>
          <ac:spMkLst>
            <pc:docMk/>
            <pc:sldMk cId="859785153" sldId="329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3:58:16.039" v="744" actId="478"/>
          <ac:spMkLst>
            <pc:docMk/>
            <pc:sldMk cId="859785153" sldId="329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16:56.525" v="908" actId="12"/>
          <ac:spMkLst>
            <pc:docMk/>
            <pc:sldMk cId="859785153" sldId="329"/>
            <ac:spMk id="4" creationId="{CD62A915-5F7D-402A-BBA9-6CB7BF5A6D12}"/>
          </ac:spMkLst>
        </pc:sp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3" creationId="{1EA15024-8DAD-42D2-914B-12C428C090C5}"/>
          </ac:picMkLst>
        </pc:picChg>
        <pc:picChg chg="add mod">
          <ac:chgData name="Martin" userId="e9a878aa-f6a1-47b0-98b0-0f2d038f1f0c" providerId="ADAL" clId="{728E16A8-30B5-4B4F-92BE-D22C0F38B2E3}" dt="2021-08-06T13:58:23.745" v="762" actId="1076"/>
          <ac:picMkLst>
            <pc:docMk/>
            <pc:sldMk cId="859785153" sldId="329"/>
            <ac:picMk id="5" creationId="{005B576D-EBB8-419D-9A5F-77FC01D21775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859785153" sldId="329"/>
            <ac:picMk id="6" creationId="{DDD736ED-B3EA-4CC8-9C40-1F6869EAFC24}"/>
          </ac:picMkLst>
        </pc:picChg>
        <pc:picChg chg="del">
          <ac:chgData name="Martin" userId="e9a878aa-f6a1-47b0-98b0-0f2d038f1f0c" providerId="ADAL" clId="{728E16A8-30B5-4B4F-92BE-D22C0F38B2E3}" dt="2021-08-06T13:58:08.602" v="743" actId="478"/>
          <ac:picMkLst>
            <pc:docMk/>
            <pc:sldMk cId="859785153" sldId="329"/>
            <ac:picMk id="7" creationId="{A5C92564-F691-4FDA-AA33-F57962D91809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2431212464" sldId="330"/>
        </pc:sldMkLst>
        <pc:spChg chg="del">
          <ac:chgData name="Martin" userId="e9a878aa-f6a1-47b0-98b0-0f2d038f1f0c" providerId="ADAL" clId="{728E16A8-30B5-4B4F-92BE-D22C0F38B2E3}" dt="2021-08-06T14:03:15.253" v="791" actId="478"/>
          <ac:spMkLst>
            <pc:docMk/>
            <pc:sldMk cId="2431212464" sldId="330"/>
            <ac:spMk id="3" creationId="{07ABD4F9-2CD0-4D05-AAFC-53FAB6EADFBD}"/>
          </ac:spMkLst>
        </pc:spChg>
        <pc:graphicFrameChg chg="mod modGraphic">
          <ac:chgData name="Martin" userId="e9a878aa-f6a1-47b0-98b0-0f2d038f1f0c" providerId="ADAL" clId="{728E16A8-30B5-4B4F-92BE-D22C0F38B2E3}" dt="2021-08-06T14:10:09.492" v="883" actId="113"/>
          <ac:graphicFrameMkLst>
            <pc:docMk/>
            <pc:sldMk cId="2431212464" sldId="330"/>
            <ac:graphicFrameMk id="8" creationId="{F47CFEB0-8611-4DA8-A2FA-8033E98AD708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3" creationId="{CE10F71B-8272-4DF7-9EAC-7DA217E0E337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2431212464" sldId="330"/>
            <ac:picMk id="4" creationId="{F5E34950-E059-4723-9D2F-5DD3C2403207}"/>
          </ac:picMkLst>
        </pc:picChg>
        <pc:picChg chg="add mod">
          <ac:chgData name="Martin" userId="e9a878aa-f6a1-47b0-98b0-0f2d038f1f0c" providerId="ADAL" clId="{728E16A8-30B5-4B4F-92BE-D22C0F38B2E3}" dt="2021-08-06T14:07:57.963" v="837" actId="14100"/>
          <ac:picMkLst>
            <pc:docMk/>
            <pc:sldMk cId="2431212464" sldId="330"/>
            <ac:picMk id="5" creationId="{AE9A3CED-44A1-40BE-B53C-B4E79E2D7E8A}"/>
          </ac:picMkLst>
        </pc:picChg>
        <pc:picChg chg="del">
          <ac:chgData name="Martin" userId="e9a878aa-f6a1-47b0-98b0-0f2d038f1f0c" providerId="ADAL" clId="{728E16A8-30B5-4B4F-92BE-D22C0F38B2E3}" dt="2021-08-06T14:03:16.103" v="792" actId="478"/>
          <ac:picMkLst>
            <pc:docMk/>
            <pc:sldMk cId="2431212464" sldId="330"/>
            <ac:picMk id="7" creationId="{A5C92564-F691-4FDA-AA33-F57962D91809}"/>
          </ac:picMkLst>
        </pc:picChg>
        <pc:picChg chg="add mod">
          <ac:chgData name="Martin" userId="e9a878aa-f6a1-47b0-98b0-0f2d038f1f0c" providerId="ADAL" clId="{728E16A8-30B5-4B4F-92BE-D22C0F38B2E3}" dt="2021-08-06T14:07:46.082" v="835" actId="1076"/>
          <ac:picMkLst>
            <pc:docMk/>
            <pc:sldMk cId="2431212464" sldId="330"/>
            <ac:picMk id="9" creationId="{8186436C-E749-472C-B78B-4BF5A953BE78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25:32.016" v="14281"/>
        <pc:sldMkLst>
          <pc:docMk/>
          <pc:sldMk cId="562346185" sldId="331"/>
        </pc:sldMkLst>
        <pc:spChg chg="del">
          <ac:chgData name="Martin" userId="e9a878aa-f6a1-47b0-98b0-0f2d038f1f0c" providerId="ADAL" clId="{728E16A8-30B5-4B4F-92BE-D22C0F38B2E3}" dt="2021-08-06T14:17:55.080" v="913" actId="478"/>
          <ac:spMkLst>
            <pc:docMk/>
            <pc:sldMk cId="562346185" sldId="331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9T12:24:24.854" v="1262" actId="207"/>
          <ac:spMkLst>
            <pc:docMk/>
            <pc:sldMk cId="562346185" sldId="331"/>
            <ac:spMk id="4" creationId="{9BB89D4E-6BB9-4EEA-8FD8-D02665F54C5D}"/>
          </ac:spMkLst>
        </pc:spChg>
        <pc:spChg chg="add mod">
          <ac:chgData name="Martin" userId="e9a878aa-f6a1-47b0-98b0-0f2d038f1f0c" providerId="ADAL" clId="{728E16A8-30B5-4B4F-92BE-D22C0F38B2E3}" dt="2021-08-09T12:24:07.116" v="1258" actId="1076"/>
          <ac:spMkLst>
            <pc:docMk/>
            <pc:sldMk cId="562346185" sldId="331"/>
            <ac:spMk id="5" creationId="{C7DD5132-DE6D-4FD2-9DAF-FB61700468CA}"/>
          </ac:spMkLst>
        </pc:spChg>
        <pc:spChg chg="add mod">
          <ac:chgData name="Martin" userId="e9a878aa-f6a1-47b0-98b0-0f2d038f1f0c" providerId="ADAL" clId="{728E16A8-30B5-4B4F-92BE-D22C0F38B2E3}" dt="2021-08-11T18:02:11.843" v="1839" actId="207"/>
          <ac:spMkLst>
            <pc:docMk/>
            <pc:sldMk cId="562346185" sldId="331"/>
            <ac:spMk id="26" creationId="{68F0C548-6A13-4290-9A31-7D401F2872B9}"/>
          </ac:spMkLst>
        </pc:spChg>
        <pc:spChg chg="add mod">
          <ac:chgData name="Martin" userId="e9a878aa-f6a1-47b0-98b0-0f2d038f1f0c" providerId="ADAL" clId="{728E16A8-30B5-4B4F-92BE-D22C0F38B2E3}" dt="2021-08-11T18:02:26.108" v="1843" actId="1076"/>
          <ac:spMkLst>
            <pc:docMk/>
            <pc:sldMk cId="562346185" sldId="331"/>
            <ac:spMk id="27" creationId="{5931AB9D-4D4C-47DB-BB29-3257AF0E176D}"/>
          </ac:spMkLst>
        </pc:spChg>
        <pc:graphicFrameChg chg="mod modGraphic">
          <ac:chgData name="Martin" userId="e9a878aa-f6a1-47b0-98b0-0f2d038f1f0c" providerId="ADAL" clId="{728E16A8-30B5-4B4F-92BE-D22C0F38B2E3}" dt="2021-08-09T12:26:33.728" v="1270" actId="207"/>
          <ac:graphicFrameMkLst>
            <pc:docMk/>
            <pc:sldMk cId="562346185" sldId="331"/>
            <ac:graphicFrameMk id="9" creationId="{9BDB2264-9397-4D43-9529-5781954DA672}"/>
          </ac:graphicFrameMkLst>
        </pc:graphicFrameChg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3" creationId="{BF804D33-5DB2-428E-835E-E0CF0B96FEC6}"/>
          </ac:picMkLst>
        </pc:picChg>
        <pc:picChg chg="add mod">
          <ac:chgData name="Martin" userId="e9a878aa-f6a1-47b0-98b0-0f2d038f1f0c" providerId="ADAL" clId="{728E16A8-30B5-4B4F-92BE-D22C0F38B2E3}" dt="2021-08-13T15:25:32.016" v="14281"/>
          <ac:picMkLst>
            <pc:docMk/>
            <pc:sldMk cId="562346185" sldId="331"/>
            <ac:picMk id="8" creationId="{3EAF9AA1-6AEA-4BBF-9EDF-DBADC3262B13}"/>
          </ac:picMkLst>
        </pc:picChg>
        <pc:cxnChg chg="add mod">
          <ac:chgData name="Martin" userId="e9a878aa-f6a1-47b0-98b0-0f2d038f1f0c" providerId="ADAL" clId="{728E16A8-30B5-4B4F-92BE-D22C0F38B2E3}" dt="2021-08-11T18:00:50.639" v="1817" actId="1076"/>
          <ac:cxnSpMkLst>
            <pc:docMk/>
            <pc:sldMk cId="562346185" sldId="331"/>
            <ac:cxnSpMk id="6" creationId="{A70446BD-1163-42C5-B026-FBD300FB7077}"/>
          </ac:cxnSpMkLst>
        </pc:cxnChg>
        <pc:cxnChg chg="add mod">
          <ac:chgData name="Martin" userId="e9a878aa-f6a1-47b0-98b0-0f2d038f1f0c" providerId="ADAL" clId="{728E16A8-30B5-4B4F-92BE-D22C0F38B2E3}" dt="2021-08-11T18:01:01.249" v="1820" actId="1036"/>
          <ac:cxnSpMkLst>
            <pc:docMk/>
            <pc:sldMk cId="562346185" sldId="331"/>
            <ac:cxnSpMk id="13" creationId="{D9EEE5E5-68BE-46F3-9CE5-DF030E6543ED}"/>
          </ac:cxnSpMkLst>
        </pc:cxnChg>
        <pc:cxnChg chg="add mod">
          <ac:chgData name="Martin" userId="e9a878aa-f6a1-47b0-98b0-0f2d038f1f0c" providerId="ADAL" clId="{728E16A8-30B5-4B4F-92BE-D22C0F38B2E3}" dt="2021-08-11T18:01:07.894" v="1822" actId="1076"/>
          <ac:cxnSpMkLst>
            <pc:docMk/>
            <pc:sldMk cId="562346185" sldId="331"/>
            <ac:cxnSpMk id="16" creationId="{21A21EDD-B04F-4768-AE35-4285096D0BFA}"/>
          </ac:cxnSpMkLst>
        </pc:cxnChg>
        <pc:cxnChg chg="add mod">
          <ac:chgData name="Martin" userId="e9a878aa-f6a1-47b0-98b0-0f2d038f1f0c" providerId="ADAL" clId="{728E16A8-30B5-4B4F-92BE-D22C0F38B2E3}" dt="2021-08-11T18:01:42.401" v="1835" actId="14100"/>
          <ac:cxnSpMkLst>
            <pc:docMk/>
            <pc:sldMk cId="562346185" sldId="331"/>
            <ac:cxnSpMk id="17" creationId="{E8FAD219-0FEF-4A5D-A15B-3B2151033C62}"/>
          </ac:cxnSpMkLst>
        </pc:cxnChg>
        <pc:cxnChg chg="add mod">
          <ac:chgData name="Martin" userId="e9a878aa-f6a1-47b0-98b0-0f2d038f1f0c" providerId="ADAL" clId="{728E16A8-30B5-4B4F-92BE-D22C0F38B2E3}" dt="2021-08-11T18:01:39.607" v="1834" actId="1036"/>
          <ac:cxnSpMkLst>
            <pc:docMk/>
            <pc:sldMk cId="562346185" sldId="331"/>
            <ac:cxnSpMk id="20" creationId="{BFCA5E52-95D6-4BDE-9199-EBF953B14A09}"/>
          </ac:cxnSpMkLst>
        </pc:cxnChg>
        <pc:cxnChg chg="add mod">
          <ac:chgData name="Martin" userId="e9a878aa-f6a1-47b0-98b0-0f2d038f1f0c" providerId="ADAL" clId="{728E16A8-30B5-4B4F-92BE-D22C0F38B2E3}" dt="2021-08-11T18:01:47.599" v="1837" actId="1076"/>
          <ac:cxnSpMkLst>
            <pc:docMk/>
            <pc:sldMk cId="562346185" sldId="331"/>
            <ac:cxnSpMk id="25" creationId="{7B0D3763-3F98-45A2-A067-322A481C2377}"/>
          </ac:cxnSpMkLst>
        </pc:cxnChg>
      </pc:sldChg>
      <pc:sldChg chg="addSp delSp modSp add mod modClrScheme modAnim chgLayout modNotesTx">
        <pc:chgData name="Martin" userId="e9a878aa-f6a1-47b0-98b0-0f2d038f1f0c" providerId="ADAL" clId="{728E16A8-30B5-4B4F-92BE-D22C0F38B2E3}" dt="2021-08-13T15:29:07.233" v="14283"/>
        <pc:sldMkLst>
          <pc:docMk/>
          <pc:sldMk cId="3171072494" sldId="332"/>
        </pc:sldMkLst>
        <pc:spChg chg="mod">
          <ac:chgData name="Martin" userId="e9a878aa-f6a1-47b0-98b0-0f2d038f1f0c" providerId="ADAL" clId="{728E16A8-30B5-4B4F-92BE-D22C0F38B2E3}" dt="2021-08-06T14:48:30.561" v="1125" actId="255"/>
          <ac:spMkLst>
            <pc:docMk/>
            <pc:sldMk cId="3171072494" sldId="332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4:42:42.588" v="1061" actId="478"/>
          <ac:spMkLst>
            <pc:docMk/>
            <pc:sldMk cId="3171072494" sldId="332"/>
            <ac:spMk id="3" creationId="{07ABD4F9-2CD0-4D05-AAFC-53FAB6EADFBD}"/>
          </ac:spMkLst>
        </pc:spChg>
        <pc:spChg chg="add mod">
          <ac:chgData name="Martin" userId="e9a878aa-f6a1-47b0-98b0-0f2d038f1f0c" providerId="ADAL" clId="{728E16A8-30B5-4B4F-92BE-D22C0F38B2E3}" dt="2021-08-06T14:47:19.460" v="1119" actId="692"/>
          <ac:spMkLst>
            <pc:docMk/>
            <pc:sldMk cId="3171072494" sldId="332"/>
            <ac:spMk id="5" creationId="{B1E1ADB4-A0BD-4C71-B550-616A60FFB32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9" creationId="{58D0749A-2C0D-4E8E-94FB-327BBC316090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1" creationId="{0798775F-C113-45AF-99A4-1A3D4C1F6328}"/>
          </ac:spMkLst>
        </pc:spChg>
        <pc:spChg chg="add del mod">
          <ac:chgData name="Martin" userId="e9a878aa-f6a1-47b0-98b0-0f2d038f1f0c" providerId="ADAL" clId="{728E16A8-30B5-4B4F-92BE-D22C0F38B2E3}" dt="2021-08-06T14:43:15.400" v="1077" actId="26606"/>
          <ac:spMkLst>
            <pc:docMk/>
            <pc:sldMk cId="3171072494" sldId="332"/>
            <ac:spMk id="13" creationId="{4623A9C5-DBE8-4321-9127-14F3EB65293E}"/>
          </ac:spMkLst>
        </pc:spChg>
        <pc:graphicFrameChg chg="add mod modGraphic">
          <ac:chgData name="Martin" userId="e9a878aa-f6a1-47b0-98b0-0f2d038f1f0c" providerId="ADAL" clId="{728E16A8-30B5-4B4F-92BE-D22C0F38B2E3}" dt="2021-08-06T14:45:43.407" v="1097" actId="122"/>
          <ac:graphicFrameMkLst>
            <pc:docMk/>
            <pc:sldMk cId="3171072494" sldId="332"/>
            <ac:graphicFrameMk id="4" creationId="{F02FCB06-B125-4C27-BBFA-13143E12EC4F}"/>
          </ac:graphicFrameMkLst>
        </pc:graphicFrame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3" creationId="{D2F798F7-D0D2-4E1B-804E-D04F6436380B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3171072494" sldId="332"/>
            <ac:picMk id="6" creationId="{FAE35DAF-DB0A-423A-B24F-4FD566BDC06C}"/>
          </ac:picMkLst>
        </pc:picChg>
        <pc:picChg chg="del">
          <ac:chgData name="Martin" userId="e9a878aa-f6a1-47b0-98b0-0f2d038f1f0c" providerId="ADAL" clId="{728E16A8-30B5-4B4F-92BE-D22C0F38B2E3}" dt="2021-08-06T14:42:43.102" v="1062" actId="478"/>
          <ac:picMkLst>
            <pc:docMk/>
            <pc:sldMk cId="3171072494" sldId="332"/>
            <ac:picMk id="7" creationId="{A5C92564-F691-4FDA-AA33-F57962D91809}"/>
          </ac:picMkLst>
        </pc:picChg>
      </pc:sldChg>
      <pc:sldChg chg="add del">
        <pc:chgData name="Martin" userId="e9a878aa-f6a1-47b0-98b0-0f2d038f1f0c" providerId="ADAL" clId="{728E16A8-30B5-4B4F-92BE-D22C0F38B2E3}" dt="2021-08-06T14:42:13.246" v="1041" actId="47"/>
        <pc:sldMkLst>
          <pc:docMk/>
          <pc:sldMk cId="3865327687" sldId="332"/>
        </pc:sldMkLst>
      </pc:sldChg>
      <pc:sldChg chg="addSp delSp modSp add mod delAnim modNotesTx">
        <pc:chgData name="Martin" userId="e9a878aa-f6a1-47b0-98b0-0f2d038f1f0c" providerId="ADAL" clId="{728E16A8-30B5-4B4F-92BE-D22C0F38B2E3}" dt="2021-08-13T15:31:49.620" v="14284"/>
        <pc:sldMkLst>
          <pc:docMk/>
          <pc:sldMk cId="1603331849" sldId="333"/>
        </pc:sldMkLst>
        <pc:spChg chg="mod">
          <ac:chgData name="Martin" userId="e9a878aa-f6a1-47b0-98b0-0f2d038f1f0c" providerId="ADAL" clId="{728E16A8-30B5-4B4F-92BE-D22C0F38B2E3}" dt="2021-08-06T16:14:53.610" v="1137" actId="20577"/>
          <ac:spMkLst>
            <pc:docMk/>
            <pc:sldMk cId="1603331849" sldId="333"/>
            <ac:spMk id="2" creationId="{00000000-0000-0000-0000-000000000000}"/>
          </ac:spMkLst>
        </pc:spChg>
        <pc:spChg chg="del">
          <ac:chgData name="Martin" userId="e9a878aa-f6a1-47b0-98b0-0f2d038f1f0c" providerId="ADAL" clId="{728E16A8-30B5-4B4F-92BE-D22C0F38B2E3}" dt="2021-08-06T16:14:58.440" v="1139" actId="478"/>
          <ac:spMkLst>
            <pc:docMk/>
            <pc:sldMk cId="1603331849" sldId="333"/>
            <ac:spMk id="5" creationId="{B1E1ADB4-A0BD-4C71-B550-616A60FFB320}"/>
          </ac:spMkLst>
        </pc:spChg>
        <pc:graphicFrameChg chg="del">
          <ac:chgData name="Martin" userId="e9a878aa-f6a1-47b0-98b0-0f2d038f1f0c" providerId="ADAL" clId="{728E16A8-30B5-4B4F-92BE-D22C0F38B2E3}" dt="2021-08-06T16:14:55.677" v="1138" actId="478"/>
          <ac:graphicFrameMkLst>
            <pc:docMk/>
            <pc:sldMk cId="1603331849" sldId="333"/>
            <ac:graphicFrameMk id="4" creationId="{F02FCB06-B125-4C27-BBFA-13143E12EC4F}"/>
          </ac:graphicFrameMkLst>
        </pc:graphicFrameChg>
        <pc:graphicFrameChg chg="add del mod">
          <ac:chgData name="Martin" userId="e9a878aa-f6a1-47b0-98b0-0f2d038f1f0c" providerId="ADAL" clId="{728E16A8-30B5-4B4F-92BE-D22C0F38B2E3}" dt="2021-08-10T15:37:49.265" v="1388" actId="478"/>
          <ac:graphicFrameMkLst>
            <pc:docMk/>
            <pc:sldMk cId="1603331849" sldId="333"/>
            <ac:graphicFrameMk id="6" creationId="{E60296CF-29D7-4C17-B508-5A7966706B2F}"/>
          </ac:graphicFrameMkLst>
        </pc:graphicFrameChg>
        <pc:picChg chg="add mod">
          <ac:chgData name="Martin" userId="e9a878aa-f6a1-47b0-98b0-0f2d038f1f0c" providerId="ADAL" clId="{728E16A8-30B5-4B4F-92BE-D22C0F38B2E3}" dt="2021-08-10T15:37:58.246" v="1391" actId="1036"/>
          <ac:picMkLst>
            <pc:docMk/>
            <pc:sldMk cId="1603331849" sldId="333"/>
            <ac:picMk id="3" creationId="{BB566E11-9010-41BD-BCA4-7DA743A08392}"/>
          </ac:picMkLst>
        </pc:pic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03331849" sldId="333"/>
            <ac:picMk id="4" creationId="{B33097E7-58A7-4C7F-ADF6-D15DD2C8694B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5" creationId="{F9A4C4D2-4986-4A69-B7E8-362827F98ABB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603331849" sldId="333"/>
            <ac:picMk id="6" creationId="{8817F7E7-B7C5-4585-88C6-C02BD6FD217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1:49.620" v="14284"/>
        <pc:sldMkLst>
          <pc:docMk/>
          <pc:sldMk cId="1257636838" sldId="334"/>
        </pc:sldMkLst>
        <pc:spChg chg="mod">
          <ac:chgData name="Martin" userId="e9a878aa-f6a1-47b0-98b0-0f2d038f1f0c" providerId="ADAL" clId="{728E16A8-30B5-4B4F-92BE-D22C0F38B2E3}" dt="2021-08-06T16:15:05.674" v="1155" actId="20577"/>
          <ac:spMkLst>
            <pc:docMk/>
            <pc:sldMk cId="1257636838" sldId="334"/>
            <ac:spMk id="2" creationId="{00000000-0000-0000-0000-000000000000}"/>
          </ac:spMkLst>
        </pc:spChg>
        <pc:spChg chg="add mod">
          <ac:chgData name="Martin" userId="e9a878aa-f6a1-47b0-98b0-0f2d038f1f0c" providerId="ADAL" clId="{728E16A8-30B5-4B4F-92BE-D22C0F38B2E3}" dt="2021-08-11T19:25:11.527" v="2561" actId="20577"/>
          <ac:spMkLst>
            <pc:docMk/>
            <pc:sldMk cId="1257636838" sldId="334"/>
            <ac:spMk id="4" creationId="{9063B0CD-0D7A-476E-9545-6371ADE24CC0}"/>
          </ac:spMkLst>
        </pc:spChg>
        <pc:graphicFrameChg chg="add mod">
          <ac:chgData name="Martin" userId="e9a878aa-f6a1-47b0-98b0-0f2d038f1f0c" providerId="ADAL" clId="{728E16A8-30B5-4B4F-92BE-D22C0F38B2E3}" dt="2021-08-11T19:05:30.819" v="2362" actId="2711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3" creationId="{4D9838DD-57D2-4B62-A002-7264C4D766F8}"/>
          </ac:picMkLst>
        </pc:picChg>
        <pc:picChg chg="add mod">
          <ac:chgData name="Martin" userId="e9a878aa-f6a1-47b0-98b0-0f2d038f1f0c" providerId="ADAL" clId="{728E16A8-30B5-4B4F-92BE-D22C0F38B2E3}" dt="2021-08-13T15:31:49.620" v="14284"/>
          <ac:picMkLst>
            <pc:docMk/>
            <pc:sldMk cId="1257636838" sldId="334"/>
            <ac:picMk id="6" creationId="{1092DC41-B42B-43FC-9112-D6AFA1C7F73C}"/>
          </ac:picMkLst>
        </pc:picChg>
      </pc:sldChg>
      <pc:sldChg chg="new del">
        <pc:chgData name="Martin" userId="e9a878aa-f6a1-47b0-98b0-0f2d038f1f0c" providerId="ADAL" clId="{728E16A8-30B5-4B4F-92BE-D22C0F38B2E3}" dt="2021-08-10T15:40:27.686" v="1392" actId="47"/>
        <pc:sldMkLst>
          <pc:docMk/>
          <pc:sldMk cId="291525936" sldId="335"/>
        </pc:sldMkLst>
      </pc:sldChg>
      <pc:sldChg chg="addSp delSp modSp add mod modNotesTx">
        <pc:chgData name="Martin" userId="e9a878aa-f6a1-47b0-98b0-0f2d038f1f0c" providerId="ADAL" clId="{728E16A8-30B5-4B4F-92BE-D22C0F38B2E3}" dt="2021-08-13T15:29:07.233" v="14283"/>
        <pc:sldMkLst>
          <pc:docMk/>
          <pc:sldMk cId="1649758688" sldId="335"/>
        </pc:sldMkLst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9" creationId="{FEB5DC87-22EC-4096-B520-F3C1754014A8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7" creationId="{07019C3A-D2EB-49E5-907A-A4DB295E4682}"/>
          </ac:spMkLst>
        </pc:spChg>
        <pc:spChg chg="add mod">
          <ac:chgData name="Martin" userId="e9a878aa-f6a1-47b0-98b0-0f2d038f1f0c" providerId="ADAL" clId="{728E16A8-30B5-4B4F-92BE-D22C0F38B2E3}" dt="2021-08-10T15:47:32.769" v="1494" actId="1035"/>
          <ac:spMkLst>
            <pc:docMk/>
            <pc:sldMk cId="1649758688" sldId="335"/>
            <ac:spMk id="18" creationId="{BD22DBAF-1738-4E1A-83A2-F890A514773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4" creationId="{13A9286C-CD7E-41E7-B71E-3AE14F1C4506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6" creationId="{C4F68971-E851-48B0-8C54-DB7C09D6CBB4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7" creationId="{80C70D95-24B3-40AB-A6B8-A4F403DD61BD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8" creationId="{66542124-05B3-4A72-8010-49163EF4F1AB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29" creationId="{2EC04FD5-0E58-44B4-BAAB-D66A4C95A538}"/>
          </ac:spMkLst>
        </pc:spChg>
        <pc:spChg chg="del">
          <ac:chgData name="Martin" userId="e9a878aa-f6a1-47b0-98b0-0f2d038f1f0c" providerId="ADAL" clId="{728E16A8-30B5-4B4F-92BE-D22C0F38B2E3}" dt="2021-08-10T15:40:38.203" v="1394" actId="478"/>
          <ac:spMkLst>
            <pc:docMk/>
            <pc:sldMk cId="1649758688" sldId="335"/>
            <ac:spMk id="30" creationId="{FB8CB1E3-E87B-4F61-878E-4A3D2C1888BF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3" creationId="{69B4D833-87E1-4C2E-A047-58C1EE474171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4" creationId="{08FE5A2A-EA7C-4656-A369-1E58842FA968}"/>
          </ac:picMkLst>
        </pc:picChg>
        <pc:picChg chg="add mod">
          <ac:chgData name="Martin" userId="e9a878aa-f6a1-47b0-98b0-0f2d038f1f0c" providerId="ADAL" clId="{728E16A8-30B5-4B4F-92BE-D22C0F38B2E3}" dt="2021-08-13T15:29:07.233" v="14283"/>
          <ac:picMkLst>
            <pc:docMk/>
            <pc:sldMk cId="1649758688" sldId="335"/>
            <ac:picMk id="5" creationId="{42705DCD-5265-4B3A-872D-EB667D53828A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6" creationId="{C7602E2C-5B37-4EFC-B7CA-6FC99E121077}"/>
          </ac:picMkLst>
        </pc:picChg>
        <pc:picChg chg="add mod">
          <ac:chgData name="Martin" userId="e9a878aa-f6a1-47b0-98b0-0f2d038f1f0c" providerId="ADAL" clId="{728E16A8-30B5-4B4F-92BE-D22C0F38B2E3}" dt="2021-08-10T15:47:32.769" v="1494" actId="1035"/>
          <ac:picMkLst>
            <pc:docMk/>
            <pc:sldMk cId="1649758688" sldId="335"/>
            <ac:picMk id="8" creationId="{A85A80B5-278F-477A-B03B-6968C6748E59}"/>
          </ac:picMkLst>
        </pc:picChg>
        <pc:picChg chg="del">
          <ac:chgData name="Martin" userId="e9a878aa-f6a1-47b0-98b0-0f2d038f1f0c" providerId="ADAL" clId="{728E16A8-30B5-4B4F-92BE-D22C0F38B2E3}" dt="2021-08-10T15:40:38.203" v="1394" actId="478"/>
          <ac:picMkLst>
            <pc:docMk/>
            <pc:sldMk cId="1649758688" sldId="335"/>
            <ac:picMk id="23" creationId="{DE467832-CA5A-4954-8B9A-62424419835F}"/>
          </ac:picMkLst>
        </pc:pic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11" creationId="{9C7E71AF-4455-4158-99EC-A42ADFAE1ACC}"/>
          </ac:cxnSpMkLst>
        </pc:cxnChg>
        <pc:cxnChg chg="add mod">
          <ac:chgData name="Martin" userId="e9a878aa-f6a1-47b0-98b0-0f2d038f1f0c" providerId="ADAL" clId="{728E16A8-30B5-4B4F-92BE-D22C0F38B2E3}" dt="2021-08-10T15:47:32.769" v="1494" actId="1035"/>
          <ac:cxnSpMkLst>
            <pc:docMk/>
            <pc:sldMk cId="1649758688" sldId="335"/>
            <ac:cxnSpMk id="22" creationId="{8BF666EB-71A4-4EF7-B79A-BE41ACEE2C7B}"/>
          </ac:cxnSpMkLst>
        </pc:cxnChg>
      </pc:sldChg>
      <pc:sldChg chg="addSp delSp modSp add modNotesTx">
        <pc:chgData name="Martin" userId="e9a878aa-f6a1-47b0-98b0-0f2d038f1f0c" providerId="ADAL" clId="{728E16A8-30B5-4B4F-92BE-D22C0F38B2E3}" dt="2021-08-13T15:39:49.595" v="14289"/>
        <pc:sldMkLst>
          <pc:docMk/>
          <pc:sldMk cId="677170637" sldId="336"/>
        </pc:sldMkLst>
        <pc:picChg chg="add del mod">
          <ac:chgData name="Martin" userId="e9a878aa-f6a1-47b0-98b0-0f2d038f1f0c" providerId="ADAL" clId="{728E16A8-30B5-4B4F-92BE-D22C0F38B2E3}" dt="2021-08-13T15:25:32.016" v="14281"/>
          <ac:picMkLst>
            <pc:docMk/>
            <pc:sldMk cId="677170637" sldId="336"/>
            <ac:picMk id="3" creationId="{012802A4-4346-4EF9-9B6D-3A0E1B66117A}"/>
          </ac:picMkLst>
        </pc:picChg>
        <pc:picChg chg="add del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4" creationId="{EA29D73A-2BA8-4E52-9EEC-684F16CFE137}"/>
          </ac:picMkLst>
        </pc:picChg>
        <pc:picChg chg="add mod">
          <ac:chgData name="Martin" userId="e9a878aa-f6a1-47b0-98b0-0f2d038f1f0c" providerId="ADAL" clId="{728E16A8-30B5-4B4F-92BE-D22C0F38B2E3}" dt="2021-08-13T15:39:49.595" v="14289"/>
          <ac:picMkLst>
            <pc:docMk/>
            <pc:sldMk cId="677170637" sldId="336"/>
            <ac:picMk id="5" creationId="{887B9EF0-C654-4FE9-BBBA-202E5CB071A2}"/>
          </ac:picMkLst>
        </pc:picChg>
      </pc:sldChg>
      <pc:sldChg chg="new del">
        <pc:chgData name="Martin" userId="e9a878aa-f6a1-47b0-98b0-0f2d038f1f0c" providerId="ADAL" clId="{728E16A8-30B5-4B4F-92BE-D22C0F38B2E3}" dt="2021-08-10T15:48:23.675" v="1498" actId="47"/>
        <pc:sldMkLst>
          <pc:docMk/>
          <pc:sldMk cId="3030408151" sldId="336"/>
        </pc:sldMkLst>
      </pc:sldChg>
      <pc:sldChg chg="addSp delSp modSp add mod modAnim modNotesTx">
        <pc:chgData name="Martin" userId="e9a878aa-f6a1-47b0-98b0-0f2d038f1f0c" providerId="ADAL" clId="{728E16A8-30B5-4B4F-92BE-D22C0F38B2E3}" dt="2021-08-13T15:56:12.946" v="14296"/>
        <pc:sldMkLst>
          <pc:docMk/>
          <pc:sldMk cId="3297456071" sldId="337"/>
        </pc:sldMkLst>
        <pc:spChg chg="mod">
          <ac:chgData name="Martin" userId="e9a878aa-f6a1-47b0-98b0-0f2d038f1f0c" providerId="ADAL" clId="{728E16A8-30B5-4B4F-92BE-D22C0F38B2E3}" dt="2021-08-11T18:57:28.506" v="1922" actId="26606"/>
          <ac:spMkLst>
            <pc:docMk/>
            <pc:sldMk cId="3297456071" sldId="337"/>
            <ac:spMk id="2" creationId="{00000000-0000-0000-0000-000000000000}"/>
          </ac:spMkLst>
        </pc:spChg>
        <pc:picChg chg="add del mod">
          <ac:chgData name="Martin" userId="e9a878aa-f6a1-47b0-98b0-0f2d038f1f0c" providerId="ADAL" clId="{728E16A8-30B5-4B4F-92BE-D22C0F38B2E3}" dt="2021-08-13T15:29:07.233" v="14283"/>
          <ac:picMkLst>
            <pc:docMk/>
            <pc:sldMk cId="3297456071" sldId="337"/>
            <ac:picMk id="3" creationId="{467DEFD6-7CCB-4BED-813F-FD844DC4BDAE}"/>
          </ac:picMkLst>
        </pc:picChg>
        <pc:picChg chg="del">
          <ac:chgData name="Martin" userId="e9a878aa-f6a1-47b0-98b0-0f2d038f1f0c" providerId="ADAL" clId="{728E16A8-30B5-4B4F-92BE-D22C0F38B2E3}" dt="2021-08-11T18:53:10.706" v="1919" actId="478"/>
          <ac:picMkLst>
            <pc:docMk/>
            <pc:sldMk cId="3297456071" sldId="337"/>
            <ac:picMk id="3" creationId="{BB566E11-9010-41BD-BCA4-7DA743A08392}"/>
          </ac:picMkLst>
        </pc:picChg>
        <pc:picChg chg="add mod modCrop">
          <ac:chgData name="Martin" userId="e9a878aa-f6a1-47b0-98b0-0f2d038f1f0c" providerId="ADAL" clId="{728E16A8-30B5-4B4F-92BE-D22C0F38B2E3}" dt="2021-08-11T18:59:13.847" v="2145" actId="14100"/>
          <ac:picMkLst>
            <pc:docMk/>
            <pc:sldMk cId="3297456071" sldId="337"/>
            <ac:picMk id="4" creationId="{F1EBF20E-3A48-4426-BDCD-C974F7434F3A}"/>
          </ac:picMkLst>
        </pc:picChg>
        <pc:picChg chg="add mod modCrop">
          <ac:chgData name="Martin" userId="e9a878aa-f6a1-47b0-98b0-0f2d038f1f0c" providerId="ADAL" clId="{728E16A8-30B5-4B4F-92BE-D22C0F38B2E3}" dt="2021-08-11T19:02:18.171" v="2349" actId="1076"/>
          <ac:picMkLst>
            <pc:docMk/>
            <pc:sldMk cId="3297456071" sldId="337"/>
            <ac:picMk id="5" creationId="{A561DA98-6246-4808-9C95-EF2E518BCE2A}"/>
          </ac:picMkLst>
        </pc:pic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3297456071" sldId="337"/>
            <ac:picMk id="6" creationId="{1F1F475C-A158-4113-8AB9-D3B8E453A313}"/>
          </ac:picMkLst>
        </pc:picChg>
        <pc:picChg chg="add del mod">
          <ac:chgData name="Martin" userId="e9a878aa-f6a1-47b0-98b0-0f2d038f1f0c" providerId="ADAL" clId="{728E16A8-30B5-4B4F-92BE-D22C0F38B2E3}" dt="2021-08-13T15:55:38.400" v="14295"/>
          <ac:picMkLst>
            <pc:docMk/>
            <pc:sldMk cId="3297456071" sldId="337"/>
            <ac:picMk id="7" creationId="{8A4751DD-1AF4-4A23-88D2-AA4D8C6AFC3D}"/>
          </ac:picMkLst>
        </pc:picChg>
        <pc:picChg chg="add del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8" creationId="{DE50380C-C759-4830-AC75-EA25E745349B}"/>
          </ac:picMkLst>
        </pc:picChg>
        <pc:picChg chg="add mod">
          <ac:chgData name="Martin" userId="e9a878aa-f6a1-47b0-98b0-0f2d038f1f0c" providerId="ADAL" clId="{728E16A8-30B5-4B4F-92BE-D22C0F38B2E3}" dt="2021-08-13T15:56:12.946" v="14296"/>
          <ac:picMkLst>
            <pc:docMk/>
            <pc:sldMk cId="3297456071" sldId="337"/>
            <ac:picMk id="9" creationId="{3F68D0C3-2F81-4FB6-8276-C3E80439B155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708431697" sldId="338"/>
        </pc:sldMkLst>
        <pc:spChg chg="del">
          <ac:chgData name="Martin" userId="e9a878aa-f6a1-47b0-98b0-0f2d038f1f0c" providerId="ADAL" clId="{728E16A8-30B5-4B4F-92BE-D22C0F38B2E3}" dt="2021-08-11T19:08:43.744" v="2452" actId="478"/>
          <ac:spMkLst>
            <pc:docMk/>
            <pc:sldMk cId="2708431697" sldId="338"/>
            <ac:spMk id="4" creationId="{9063B0CD-0D7A-476E-9545-6371ADE24CC0}"/>
          </ac:spMkLst>
        </pc:spChg>
        <pc:graphicFrameChg chg="del">
          <ac:chgData name="Martin" userId="e9a878aa-f6a1-47b0-98b0-0f2d038f1f0c" providerId="ADAL" clId="{728E16A8-30B5-4B4F-92BE-D22C0F38B2E3}" dt="2021-08-11T19:08:43.744" v="2452" actId="478"/>
          <ac:graphicFrameMkLst>
            <pc:docMk/>
            <pc:sldMk cId="2708431697" sldId="338"/>
            <ac:graphicFrameMk id="3" creationId="{087E8F6F-FFAD-402C-B2FF-830BDACC1B8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4.673" v="2534" actId="113"/>
          <ac:graphicFrameMkLst>
            <pc:docMk/>
            <pc:sldMk cId="2708431697" sldId="338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1:49.620" v="14284"/>
          <ac:picMkLst>
            <pc:docMk/>
            <pc:sldMk cId="2708431697" sldId="338"/>
            <ac:picMk id="3" creationId="{E71B3EAA-8972-4079-B4F2-C67CB75BFC65}"/>
          </ac:picMkLst>
        </pc:pic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4" creationId="{FB71E0CB-9DD6-4333-AD05-31EF056985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08431697" sldId="338"/>
            <ac:picMk id="6" creationId="{5A4722F8-287F-42F5-AE0C-5401AF8AEBAF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819010937" sldId="339"/>
        </pc:sldMkLst>
        <pc:graphicFrameChg chg="add mod">
          <ac:chgData name="Martin" userId="e9a878aa-f6a1-47b0-98b0-0f2d038f1f0c" providerId="ADAL" clId="{728E16A8-30B5-4B4F-92BE-D22C0F38B2E3}" dt="2021-08-11T19:24:37.437" v="2535" actId="113"/>
          <ac:graphicFrameMkLst>
            <pc:docMk/>
            <pc:sldMk cId="819010937" sldId="339"/>
            <ac:graphicFrameMk id="4" creationId="{7C0C0B92-236C-4532-BBC9-E6C03EA2D5BD}"/>
          </ac:graphicFrameMkLst>
        </pc:graphicFrameChg>
        <pc:graphicFrameChg chg="del">
          <ac:chgData name="Martin" userId="e9a878aa-f6a1-47b0-98b0-0f2d038f1f0c" providerId="ADAL" clId="{728E16A8-30B5-4B4F-92BE-D22C0F38B2E3}" dt="2021-08-11T19:11:56.208" v="2473" actId="478"/>
          <ac:graphicFrameMkLst>
            <pc:docMk/>
            <pc:sldMk cId="819010937" sldId="339"/>
            <ac:graphicFrameMk id="5" creationId="{3B44F94F-05CC-4AE0-839A-AA8D639459AC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3" creationId="{8AC00326-017F-4634-8343-E7DD7FB21851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819010937" sldId="339"/>
            <ac:picMk id="5" creationId="{47BAB33D-66FE-4ED2-B42D-31C7E5D6E60A}"/>
          </ac:picMkLst>
        </pc:pic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1393013368" sldId="340"/>
        </pc:sldMkLst>
        <pc:spChg chg="mod">
          <ac:chgData name="Martin" userId="e9a878aa-f6a1-47b0-98b0-0f2d038f1f0c" providerId="ADAL" clId="{728E16A8-30B5-4B4F-92BE-D22C0F38B2E3}" dt="2021-08-11T19:14:31.236" v="2509" actId="26606"/>
          <ac:spMkLst>
            <pc:docMk/>
            <pc:sldMk cId="1393013368" sldId="340"/>
            <ac:spMk id="2" creationId="{00000000-0000-0000-0000-000000000000}"/>
          </ac:spMkLst>
        </pc:spChg>
        <pc:graphicFrameChg chg="del">
          <ac:chgData name="Martin" userId="e9a878aa-f6a1-47b0-98b0-0f2d038f1f0c" providerId="ADAL" clId="{728E16A8-30B5-4B4F-92BE-D22C0F38B2E3}" dt="2021-08-11T19:14:06.542" v="2504" actId="478"/>
          <ac:graphicFrameMkLst>
            <pc:docMk/>
            <pc:sldMk cId="1393013368" sldId="340"/>
            <ac:graphicFrameMk id="4" creationId="{7C0C0B92-236C-4532-BBC9-E6C03EA2D5BD}"/>
          </ac:graphicFrameMkLst>
        </pc:graphicFrameChg>
        <pc:graphicFrameChg chg="add mod">
          <ac:chgData name="Martin" userId="e9a878aa-f6a1-47b0-98b0-0f2d038f1f0c" providerId="ADAL" clId="{728E16A8-30B5-4B4F-92BE-D22C0F38B2E3}" dt="2021-08-11T19:24:39.512" v="2536" actId="113"/>
          <ac:graphicFrameMkLst>
            <pc:docMk/>
            <pc:sldMk cId="1393013368" sldId="340"/>
            <ac:graphicFrameMk id="5" creationId="{3BA040F8-10FB-4E61-8026-D8C6A90E7F12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3" creationId="{0B7EED4A-5EF5-42CA-82E9-31582E581839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1393013368" sldId="340"/>
            <ac:picMk id="4" creationId="{31EEDA45-795C-40D9-864B-4F7EC4FF7A54}"/>
          </ac:picMkLst>
        </pc:picChg>
      </pc:sldChg>
      <pc:sldChg chg="addSp delSp modSp add mod">
        <pc:chgData name="Martin" userId="e9a878aa-f6a1-47b0-98b0-0f2d038f1f0c" providerId="ADAL" clId="{728E16A8-30B5-4B4F-92BE-D22C0F38B2E3}" dt="2021-08-11T19:25:57.735" v="2572" actId="20577"/>
        <pc:sldMkLst>
          <pc:docMk/>
          <pc:sldMk cId="2035075829" sldId="341"/>
        </pc:sldMkLst>
        <pc:spChg chg="add mod">
          <ac:chgData name="Martin" userId="e9a878aa-f6a1-47b0-98b0-0f2d038f1f0c" providerId="ADAL" clId="{728E16A8-30B5-4B4F-92BE-D22C0F38B2E3}" dt="2021-08-11T19:25:57.735" v="2572" actId="20577"/>
          <ac:spMkLst>
            <pc:docMk/>
            <pc:sldMk cId="2035075829" sldId="341"/>
            <ac:spMk id="3" creationId="{3B39CA4E-CFE1-4D72-8321-C05CECBB4928}"/>
          </ac:spMkLst>
        </pc:spChg>
        <pc:graphicFrameChg chg="del">
          <ac:chgData name="Martin" userId="e9a878aa-f6a1-47b0-98b0-0f2d038f1f0c" providerId="ADAL" clId="{728E16A8-30B5-4B4F-92BE-D22C0F38B2E3}" dt="2021-08-11T19:25:50.718" v="2563" actId="478"/>
          <ac:graphicFrameMkLst>
            <pc:docMk/>
            <pc:sldMk cId="2035075829" sldId="341"/>
            <ac:graphicFrameMk id="5" creationId="{3BA040F8-10FB-4E61-8026-D8C6A90E7F12}"/>
          </ac:graphicFrameMkLst>
        </pc:graphicFrameChg>
      </pc:sldChg>
      <pc:sldChg chg="modSp add mod">
        <pc:chgData name="Martin" userId="e9a878aa-f6a1-47b0-98b0-0f2d038f1f0c" providerId="ADAL" clId="{728E16A8-30B5-4B4F-92BE-D22C0F38B2E3}" dt="2021-08-11T19:26:22.616" v="2615" actId="20577"/>
        <pc:sldMkLst>
          <pc:docMk/>
          <pc:sldMk cId="1982584987" sldId="342"/>
        </pc:sldMkLst>
        <pc:spChg chg="mod">
          <ac:chgData name="Martin" userId="e9a878aa-f6a1-47b0-98b0-0f2d038f1f0c" providerId="ADAL" clId="{728E16A8-30B5-4B4F-92BE-D22C0F38B2E3}" dt="2021-08-11T19:26:22.616" v="2615" actId="20577"/>
          <ac:spMkLst>
            <pc:docMk/>
            <pc:sldMk cId="1982584987" sldId="342"/>
            <ac:spMk id="3" creationId="{3B39CA4E-CFE1-4D72-8321-C05CECBB4928}"/>
          </ac:spMkLst>
        </pc:spChg>
      </pc:sldChg>
      <pc:sldChg chg="addSp delSp modSp add mod modNotesTx">
        <pc:chgData name="Martin" userId="e9a878aa-f6a1-47b0-98b0-0f2d038f1f0c" providerId="ADAL" clId="{728E16A8-30B5-4B4F-92BE-D22C0F38B2E3}" dt="2021-08-13T15:34:28.137" v="14285"/>
        <pc:sldMkLst>
          <pc:docMk/>
          <pc:sldMk cId="2655419716" sldId="343"/>
        </pc:sldMkLst>
        <pc:spChg chg="mod">
          <ac:chgData name="Martin" userId="e9a878aa-f6a1-47b0-98b0-0f2d038f1f0c" providerId="ADAL" clId="{728E16A8-30B5-4B4F-92BE-D22C0F38B2E3}" dt="2021-08-11T19:26:52.239" v="2669" actId="20577"/>
          <ac:spMkLst>
            <pc:docMk/>
            <pc:sldMk cId="2655419716" sldId="343"/>
            <ac:spMk id="3" creationId="{3B39CA4E-CFE1-4D72-8321-C05CECBB4928}"/>
          </ac:spMkLst>
        </pc:sp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3" creationId="{21956169-4719-4726-9692-9C9A8B5F7D3C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655419716" sldId="343"/>
            <ac:picMk id="4" creationId="{D31D76DF-2381-4EB4-B668-A6D5E054B315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34:28.137" v="14285"/>
        <pc:sldMkLst>
          <pc:docMk/>
          <pc:sldMk cId="3222244575" sldId="344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5" creationId="{BAF7A69D-24BB-4461-844C-A43BB670D057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3222244575" sldId="344"/>
            <ac:picMk id="6" creationId="{8B1ABD49-EEC2-4AE5-8655-7980DBB00732}"/>
          </ac:picMkLst>
        </pc:picChg>
      </pc:sldChg>
      <pc:sldChg chg="addSp delSp modSp modNotesTx">
        <pc:chgData name="Martin" userId="e9a878aa-f6a1-47b0-98b0-0f2d038f1f0c" providerId="ADAL" clId="{728E16A8-30B5-4B4F-92BE-D22C0F38B2E3}" dt="2021-08-13T15:59:00.942" v="14297"/>
        <pc:sldMkLst>
          <pc:docMk/>
          <pc:sldMk cId="454022705" sldId="345"/>
        </pc:sldMkLst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454022705" sldId="345"/>
            <ac:picMk id="3" creationId="{3CC67926-EAD2-4BFF-94DA-A9040C613437}"/>
          </ac:picMkLst>
        </pc:picChg>
        <pc:picChg chg="add del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5" creationId="{503EEEFD-604A-46E3-B6E1-037685033DE5}"/>
          </ac:picMkLst>
        </pc:picChg>
        <pc:picChg chg="add mod">
          <ac:chgData name="Martin" userId="e9a878aa-f6a1-47b0-98b0-0f2d038f1f0c" providerId="ADAL" clId="{728E16A8-30B5-4B4F-92BE-D22C0F38B2E3}" dt="2021-08-13T15:59:00.942" v="14297"/>
          <ac:picMkLst>
            <pc:docMk/>
            <pc:sldMk cId="454022705" sldId="345"/>
            <ac:picMk id="6" creationId="{EA4FC4CA-6A94-420B-9C8B-A5ECE32672B7}"/>
          </ac:picMkLst>
        </pc:picChg>
      </pc:sldChg>
      <pc:sldChg chg="addSp delSp modSp mod modAnim modNotesTx">
        <pc:chgData name="Martin" userId="e9a878aa-f6a1-47b0-98b0-0f2d038f1f0c" providerId="ADAL" clId="{728E16A8-30B5-4B4F-92BE-D22C0F38B2E3}" dt="2021-08-13T15:34:28.137" v="14285"/>
        <pc:sldMkLst>
          <pc:docMk/>
          <pc:sldMk cId="2720996041" sldId="346"/>
        </pc:sldMkLst>
        <pc:spChg chg="add mod">
          <ac:chgData name="Martin" userId="e9a878aa-f6a1-47b0-98b0-0f2d038f1f0c" providerId="ADAL" clId="{728E16A8-30B5-4B4F-92BE-D22C0F38B2E3}" dt="2021-08-13T13:00:17.392" v="12735" actId="14100"/>
          <ac:spMkLst>
            <pc:docMk/>
            <pc:sldMk cId="2720996041" sldId="346"/>
            <ac:spMk id="3" creationId="{E0FDCA47-990A-4368-8666-BE902F90F138}"/>
          </ac:spMkLst>
        </pc:spChg>
        <pc:spChg chg="add mod">
          <ac:chgData name="Martin" userId="e9a878aa-f6a1-47b0-98b0-0f2d038f1f0c" providerId="ADAL" clId="{728E16A8-30B5-4B4F-92BE-D22C0F38B2E3}" dt="2021-08-13T13:00:28.343" v="12739" actId="14100"/>
          <ac:spMkLst>
            <pc:docMk/>
            <pc:sldMk cId="2720996041" sldId="346"/>
            <ac:spMk id="7" creationId="{A3977F10-9AC7-4707-BFE0-B7F1FE57E276}"/>
          </ac:spMkLst>
        </pc:spChg>
        <pc:graphicFrameChg chg="modGraphic">
          <ac:chgData name="Martin" userId="e9a878aa-f6a1-47b0-98b0-0f2d038f1f0c" providerId="ADAL" clId="{728E16A8-30B5-4B4F-92BE-D22C0F38B2E3}" dt="2021-08-13T08:15:33.169" v="2676" actId="207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add del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5" creationId="{98E4E4C2-E204-43C1-AD2E-B1A4C8614E6F}"/>
          </ac:picMkLst>
        </pc:picChg>
        <pc:picChg chg="add mod">
          <ac:chgData name="Martin" userId="e9a878aa-f6a1-47b0-98b0-0f2d038f1f0c" providerId="ADAL" clId="{728E16A8-30B5-4B4F-92BE-D22C0F38B2E3}" dt="2021-08-13T15:34:28.137" v="14285"/>
          <ac:picMkLst>
            <pc:docMk/>
            <pc:sldMk cId="2720996041" sldId="346"/>
            <ac:picMk id="8" creationId="{F0FB913F-581E-471C-8712-2D2E598A0779}"/>
          </ac:picMkLst>
        </pc:picChg>
      </pc:sldChg>
      <pc:sldMasterChg chg="modSp mod">
        <pc:chgData name="Martin" userId="e9a878aa-f6a1-47b0-98b0-0f2d038f1f0c" providerId="ADAL" clId="{728E16A8-30B5-4B4F-92BE-D22C0F38B2E3}" dt="2021-08-13T13:22:57.211" v="13456" actId="20577"/>
        <pc:sldMasterMkLst>
          <pc:docMk/>
          <pc:sldMasterMk cId="3027624277" sldId="2147483648"/>
        </pc:sldMasterMkLst>
        <pc:spChg chg="mod">
          <ac:chgData name="Martin" userId="e9a878aa-f6a1-47b0-98b0-0f2d038f1f0c" providerId="ADAL" clId="{728E16A8-30B5-4B4F-92BE-D22C0F38B2E3}" dt="2021-08-13T13:22:57.211" v="13456" actId="20577"/>
          <ac:spMkLst>
            <pc:docMk/>
            <pc:sldMasterMk cId="3027624277" sldId="2147483648"/>
            <ac:spMk id="2" creationId="{00000000-0000-0000-0000-000000000000}"/>
          </ac:spMkLst>
        </pc:spChg>
      </pc:sldMasterChg>
    </pc:docChg>
  </pc:docChgLst>
  <pc:docChgLst>
    <pc:chgData name="Martin Vild" userId="8017ece72d6e3f1c" providerId="LiveId" clId="{5A036F05-4D9A-4B96-89DC-2F66774BA56A}"/>
    <pc:docChg chg="delSld">
      <pc:chgData name="Martin Vild" userId="8017ece72d6e3f1c" providerId="LiveId" clId="{5A036F05-4D9A-4B96-89DC-2F66774BA56A}" dt="2021-11-22T14:06:26.986" v="0" actId="47"/>
      <pc:docMkLst>
        <pc:docMk/>
      </pc:docMkLst>
      <pc:sldChg chg="del">
        <pc:chgData name="Martin Vild" userId="8017ece72d6e3f1c" providerId="LiveId" clId="{5A036F05-4D9A-4B96-89DC-2F66774BA56A}" dt="2021-11-22T14:06:26.986" v="0" actId="47"/>
        <pc:sldMkLst>
          <pc:docMk/>
          <pc:sldMk cId="3988857411" sldId="28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388467580" sldId="28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739589354" sldId="29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220954679" sldId="29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019652698" sldId="32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431299221" sldId="32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585261051" sldId="32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9307427" sldId="32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7763362" sldId="32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59785153" sldId="32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431212464" sldId="33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562346185" sldId="331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171072494" sldId="332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03331849" sldId="33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257636838" sldId="33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649758688" sldId="33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677170637" sldId="336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97456071" sldId="337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08431697" sldId="338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819010937" sldId="339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1393013368" sldId="340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655419716" sldId="343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3222244575" sldId="344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454022705" sldId="345"/>
        </pc:sldMkLst>
      </pc:sldChg>
      <pc:sldChg chg="del">
        <pc:chgData name="Martin Vild" userId="8017ece72d6e3f1c" providerId="LiveId" clId="{5A036F05-4D9A-4B96-89DC-2F66774BA56A}" dt="2021-11-22T14:06:26.986" v="0" actId="47"/>
        <pc:sldMkLst>
          <pc:docMk/>
          <pc:sldMk cId="2720996041" sldId="346"/>
        </pc:sldMkLst>
      </pc:sldChg>
    </pc:docChg>
  </pc:docChgLst>
  <pc:docChgLst>
    <pc:chgData name="Martin" userId="e9a878aa-f6a1-47b0-98b0-0f2d038f1f0c" providerId="ADAL" clId="{9BC19936-3122-4839-9119-E8894137DD9C}"/>
    <pc:docChg chg="undo custSel addSld delSld modSld sldOrd">
      <pc:chgData name="Martin" userId="e9a878aa-f6a1-47b0-98b0-0f2d038f1f0c" providerId="ADAL" clId="{9BC19936-3122-4839-9119-E8894137DD9C}" dt="2021-08-12T15:48:19.414" v="415" actId="14734"/>
      <pc:docMkLst>
        <pc:docMk/>
      </pc:docMkLst>
      <pc:sldChg chg="addSp delSp modSp mod">
        <pc:chgData name="Martin" userId="e9a878aa-f6a1-47b0-98b0-0f2d038f1f0c" providerId="ADAL" clId="{9BC19936-3122-4839-9119-E8894137DD9C}" dt="2021-08-12T14:50:22.570" v="251" actId="14100"/>
        <pc:sldMkLst>
          <pc:docMk/>
          <pc:sldMk cId="3988857411" sldId="282"/>
        </pc:sldMkLst>
        <pc:spChg chg="del">
          <ac:chgData name="Martin" userId="e9a878aa-f6a1-47b0-98b0-0f2d038f1f0c" providerId="ADAL" clId="{9BC19936-3122-4839-9119-E8894137DD9C}" dt="2021-08-12T14:49:51.860" v="237" actId="478"/>
          <ac:spMkLst>
            <pc:docMk/>
            <pc:sldMk cId="3988857411" sldId="282"/>
            <ac:spMk id="16" creationId="{D5EBCAF1-1C64-43F7-ABE4-F7DA937E4DB9}"/>
          </ac:spMkLst>
        </pc:spChg>
        <pc:spChg chg="del">
          <ac:chgData name="Martin" userId="e9a878aa-f6a1-47b0-98b0-0f2d038f1f0c" providerId="ADAL" clId="{9BC19936-3122-4839-9119-E8894137DD9C}" dt="2021-08-12T14:48:34.624" v="216" actId="478"/>
          <ac:spMkLst>
            <pc:docMk/>
            <pc:sldMk cId="3988857411" sldId="282"/>
            <ac:spMk id="18" creationId="{B92BE976-361A-4DDF-877A-EA87CD09065A}"/>
          </ac:spMkLst>
        </pc:spChg>
        <pc:spChg chg="del">
          <ac:chgData name="Martin" userId="e9a878aa-f6a1-47b0-98b0-0f2d038f1f0c" providerId="ADAL" clId="{9BC19936-3122-4839-9119-E8894137DD9C}" dt="2021-08-12T14:45:29.913" v="210" actId="478"/>
          <ac:spMkLst>
            <pc:docMk/>
            <pc:sldMk cId="3988857411" sldId="282"/>
            <ac:spMk id="19" creationId="{C18DCA49-D84B-444E-9BD5-1F8E6740D7B3}"/>
          </ac:spMkLst>
        </pc:spChg>
        <pc:picChg chg="add mod modCrop">
          <ac:chgData name="Martin" userId="e9a878aa-f6a1-47b0-98b0-0f2d038f1f0c" providerId="ADAL" clId="{9BC19936-3122-4839-9119-E8894137DD9C}" dt="2021-08-12T14:50:22.570" v="251" actId="14100"/>
          <ac:picMkLst>
            <pc:docMk/>
            <pc:sldMk cId="3988857411" sldId="282"/>
            <ac:picMk id="5" creationId="{FBDA3740-37E9-4F1E-8158-6705263E9BE3}"/>
          </ac:picMkLst>
        </pc:picChg>
        <pc:picChg chg="add del mod">
          <ac:chgData name="Martin" userId="e9a878aa-f6a1-47b0-98b0-0f2d038f1f0c" providerId="ADAL" clId="{9BC19936-3122-4839-9119-E8894137DD9C}" dt="2021-08-12T14:48:59.734" v="222" actId="478"/>
          <ac:picMkLst>
            <pc:docMk/>
            <pc:sldMk cId="3988857411" sldId="282"/>
            <ac:picMk id="7" creationId="{B12AF96D-AA40-4D9D-93F1-456A179FF29C}"/>
          </ac:picMkLst>
        </pc:picChg>
        <pc:picChg chg="del">
          <ac:chgData name="Martin" userId="e9a878aa-f6a1-47b0-98b0-0f2d038f1f0c" providerId="ADAL" clId="{9BC19936-3122-4839-9119-E8894137DD9C}" dt="2021-08-12T14:48:33.453" v="215" actId="478"/>
          <ac:picMkLst>
            <pc:docMk/>
            <pc:sldMk cId="3988857411" sldId="282"/>
            <ac:picMk id="9" creationId="{800B9893-7091-43F3-BBBF-4B4A1F4B817C}"/>
          </ac:picMkLst>
        </pc:picChg>
        <pc:picChg chg="add mod">
          <ac:chgData name="Martin" userId="e9a878aa-f6a1-47b0-98b0-0f2d038f1f0c" providerId="ADAL" clId="{9BC19936-3122-4839-9119-E8894137DD9C}" dt="2021-08-12T14:50:16.688" v="247" actId="14100"/>
          <ac:picMkLst>
            <pc:docMk/>
            <pc:sldMk cId="3988857411" sldId="282"/>
            <ac:picMk id="11" creationId="{63D29EDA-0CAC-4634-8E6C-5584FDAEEB7E}"/>
          </ac:picMkLst>
        </pc:picChg>
        <pc:picChg chg="add mod">
          <ac:chgData name="Martin" userId="e9a878aa-f6a1-47b0-98b0-0f2d038f1f0c" providerId="ADAL" clId="{9BC19936-3122-4839-9119-E8894137DD9C}" dt="2021-08-12T14:50:19.502" v="249" actId="14100"/>
          <ac:picMkLst>
            <pc:docMk/>
            <pc:sldMk cId="3988857411" sldId="282"/>
            <ac:picMk id="14" creationId="{0C7386E8-525A-48B2-8D65-CA47E74BB0C0}"/>
          </ac:picMkLst>
        </pc:picChg>
      </pc:sldChg>
      <pc:sldChg chg="modSp mod">
        <pc:chgData name="Martin" userId="e9a878aa-f6a1-47b0-98b0-0f2d038f1f0c" providerId="ADAL" clId="{9BC19936-3122-4839-9119-E8894137DD9C}" dt="2021-08-12T15:14:33.668" v="326" actId="20577"/>
        <pc:sldMkLst>
          <pc:docMk/>
          <pc:sldMk cId="3739589354" sldId="296"/>
        </pc:sldMkLst>
        <pc:spChg chg="mod">
          <ac:chgData name="Martin" userId="e9a878aa-f6a1-47b0-98b0-0f2d038f1f0c" providerId="ADAL" clId="{9BC19936-3122-4839-9119-E8894137DD9C}" dt="2021-08-12T15:14:33.668" v="326" actId="20577"/>
          <ac:spMkLst>
            <pc:docMk/>
            <pc:sldMk cId="3739589354" sldId="296"/>
            <ac:spMk id="3" creationId="{00000000-0000-0000-0000-000000000000}"/>
          </ac:spMkLst>
        </pc:spChg>
      </pc:sldChg>
      <pc:sldChg chg="modSp mod">
        <pc:chgData name="Martin" userId="e9a878aa-f6a1-47b0-98b0-0f2d038f1f0c" providerId="ADAL" clId="{9BC19936-3122-4839-9119-E8894137DD9C}" dt="2021-08-12T11:55:55.037" v="1" actId="20577"/>
        <pc:sldMkLst>
          <pc:docMk/>
          <pc:sldMk cId="2431212464" sldId="330"/>
        </pc:sldMkLst>
        <pc:graphicFrameChg chg="modGraphic">
          <ac:chgData name="Martin" userId="e9a878aa-f6a1-47b0-98b0-0f2d038f1f0c" providerId="ADAL" clId="{9BC19936-3122-4839-9119-E8894137DD9C}" dt="2021-08-12T11:55:55.037" v="1" actId="20577"/>
          <ac:graphicFrameMkLst>
            <pc:docMk/>
            <pc:sldMk cId="2431212464" sldId="330"/>
            <ac:graphicFrameMk id="8" creationId="{F47CFEB0-8611-4DA8-A2FA-8033E98AD708}"/>
          </ac:graphicFrameMkLst>
        </pc:graphicFrameChg>
      </pc:sldChg>
      <pc:sldChg chg="addSp delSp modSp mod">
        <pc:chgData name="Martin" userId="e9a878aa-f6a1-47b0-98b0-0f2d038f1f0c" providerId="ADAL" clId="{9BC19936-3122-4839-9119-E8894137DD9C}" dt="2021-08-12T15:27:36.637" v="389" actId="207"/>
        <pc:sldMkLst>
          <pc:docMk/>
          <pc:sldMk cId="562346185" sldId="331"/>
        </pc:sldMkLst>
        <pc:spChg chg="add mod">
          <ac:chgData name="Martin" userId="e9a878aa-f6a1-47b0-98b0-0f2d038f1f0c" providerId="ADAL" clId="{9BC19936-3122-4839-9119-E8894137DD9C}" dt="2021-08-12T15:27:20.469" v="385" actId="207"/>
          <ac:spMkLst>
            <pc:docMk/>
            <pc:sldMk cId="562346185" sldId="331"/>
            <ac:spMk id="15" creationId="{35BB4D54-C67C-46CA-B85B-A98C030D700C}"/>
          </ac:spMkLst>
        </pc:spChg>
        <pc:spChg chg="add mod">
          <ac:chgData name="Martin" userId="e9a878aa-f6a1-47b0-98b0-0f2d038f1f0c" providerId="ADAL" clId="{9BC19936-3122-4839-9119-E8894137DD9C}" dt="2021-08-12T15:27:17.259" v="384" actId="207"/>
          <ac:spMkLst>
            <pc:docMk/>
            <pc:sldMk cId="562346185" sldId="331"/>
            <ac:spMk id="18" creationId="{CDA4DAE5-882A-48D0-9351-70BA96D9E37E}"/>
          </ac:spMkLst>
        </pc:spChg>
        <pc:spChg chg="add mod">
          <ac:chgData name="Martin" userId="e9a878aa-f6a1-47b0-98b0-0f2d038f1f0c" providerId="ADAL" clId="{9BC19936-3122-4839-9119-E8894137DD9C}" dt="2021-08-12T15:27:25.421" v="386" actId="207"/>
          <ac:spMkLst>
            <pc:docMk/>
            <pc:sldMk cId="562346185" sldId="331"/>
            <ac:spMk id="19" creationId="{14CFE5B7-D5BA-4A55-A504-0E417879B7BE}"/>
          </ac:spMkLst>
        </pc:spChg>
        <pc:spChg chg="add del">
          <ac:chgData name="Martin" userId="e9a878aa-f6a1-47b0-98b0-0f2d038f1f0c" providerId="ADAL" clId="{9BC19936-3122-4839-9119-E8894137DD9C}" dt="2021-08-12T15:25:36.849" v="363" actId="22"/>
          <ac:spMkLst>
            <pc:docMk/>
            <pc:sldMk cId="562346185" sldId="331"/>
            <ac:spMk id="21" creationId="{44BC741F-9084-4F09-BC9F-D03ADEE7DEA8}"/>
          </ac:spMkLst>
        </pc:spChg>
        <pc:spChg chg="add mod">
          <ac:chgData name="Martin" userId="e9a878aa-f6a1-47b0-98b0-0f2d038f1f0c" providerId="ADAL" clId="{9BC19936-3122-4839-9119-E8894137DD9C}" dt="2021-08-12T15:27:28.655" v="387" actId="207"/>
          <ac:spMkLst>
            <pc:docMk/>
            <pc:sldMk cId="562346185" sldId="331"/>
            <ac:spMk id="22" creationId="{81A06296-BEFA-4D33-8F08-2B74AEB16445}"/>
          </ac:spMkLst>
        </pc:spChg>
        <pc:spChg chg="add mod">
          <ac:chgData name="Martin" userId="e9a878aa-f6a1-47b0-98b0-0f2d038f1f0c" providerId="ADAL" clId="{9BC19936-3122-4839-9119-E8894137DD9C}" dt="2021-08-12T15:27:32.338" v="388" actId="207"/>
          <ac:spMkLst>
            <pc:docMk/>
            <pc:sldMk cId="562346185" sldId="331"/>
            <ac:spMk id="23" creationId="{FF4D4365-7C8C-4A5D-8751-B3E233F7124D}"/>
          </ac:spMkLst>
        </pc:spChg>
        <pc:spChg chg="add mod">
          <ac:chgData name="Martin" userId="e9a878aa-f6a1-47b0-98b0-0f2d038f1f0c" providerId="ADAL" clId="{9BC19936-3122-4839-9119-E8894137DD9C}" dt="2021-08-12T15:27:36.637" v="389" actId="207"/>
          <ac:spMkLst>
            <pc:docMk/>
            <pc:sldMk cId="562346185" sldId="331"/>
            <ac:spMk id="24" creationId="{F1324929-15EF-408D-AE27-9D71424D8909}"/>
          </ac:spMkLst>
        </pc:spChg>
      </pc:sldChg>
      <pc:sldChg chg="addSp delSp modSp mod">
        <pc:chgData name="Martin" userId="e9a878aa-f6a1-47b0-98b0-0f2d038f1f0c" providerId="ADAL" clId="{9BC19936-3122-4839-9119-E8894137DD9C}" dt="2021-08-12T15:38:54.675" v="394" actId="1037"/>
        <pc:sldMkLst>
          <pc:docMk/>
          <pc:sldMk cId="1257636838" sldId="334"/>
        </pc:sldMkLst>
        <pc:graphicFrameChg chg="del">
          <ac:chgData name="Martin" userId="e9a878aa-f6a1-47b0-98b0-0f2d038f1f0c" providerId="ADAL" clId="{9BC19936-3122-4839-9119-E8894137DD9C}" dt="2021-08-12T15:38:53.287" v="392" actId="478"/>
          <ac:graphicFrameMkLst>
            <pc:docMk/>
            <pc:sldMk cId="1257636838" sldId="334"/>
            <ac:graphicFrameMk id="3" creationId="{087E8F6F-FFAD-402C-B2FF-830BDACC1B8D}"/>
          </ac:graphicFrameMkLst>
        </pc:graphicFrameChg>
        <pc:picChg chg="add mod">
          <ac:chgData name="Martin" userId="e9a878aa-f6a1-47b0-98b0-0f2d038f1f0c" providerId="ADAL" clId="{9BC19936-3122-4839-9119-E8894137DD9C}" dt="2021-08-12T15:38:54.675" v="394" actId="1037"/>
          <ac:picMkLst>
            <pc:docMk/>
            <pc:sldMk cId="1257636838" sldId="334"/>
            <ac:picMk id="5" creationId="{0DA4C0DF-9291-47E4-B822-9224731F8D13}"/>
          </ac:picMkLst>
        </pc:picChg>
      </pc:sldChg>
      <pc:sldChg chg="addSp delSp modSp del">
        <pc:chgData name="Martin" userId="e9a878aa-f6a1-47b0-98b0-0f2d038f1f0c" providerId="ADAL" clId="{9BC19936-3122-4839-9119-E8894137DD9C}" dt="2021-08-12T15:12:49.737" v="268" actId="47"/>
        <pc:sldMkLst>
          <pc:docMk/>
          <pc:sldMk cId="2035075829" sldId="341"/>
        </pc:sldMkLst>
        <pc:picChg chg="add del mod">
          <ac:chgData name="Martin" userId="e9a878aa-f6a1-47b0-98b0-0f2d038f1f0c" providerId="ADAL" clId="{9BC19936-3122-4839-9119-E8894137DD9C}" dt="2021-08-12T12:50:19.229" v="58"/>
          <ac:picMkLst>
            <pc:docMk/>
            <pc:sldMk cId="2035075829" sldId="341"/>
            <ac:picMk id="4" creationId="{C6C2A5A4-FA80-4839-AC96-BEEDD8874B88}"/>
          </ac:picMkLst>
        </pc:picChg>
      </pc:sldChg>
      <pc:sldChg chg="addSp delSp modSp del mod modClrScheme chgLayout">
        <pc:chgData name="Martin" userId="e9a878aa-f6a1-47b0-98b0-0f2d038f1f0c" providerId="ADAL" clId="{9BC19936-3122-4839-9119-E8894137DD9C}" dt="2021-08-12T13:45:41.221" v="198" actId="47"/>
        <pc:sldMkLst>
          <pc:docMk/>
          <pc:sldMk cId="1982584987" sldId="342"/>
        </pc:sldMkLst>
        <pc:spChg chg="mod">
          <ac:chgData name="Martin" userId="e9a878aa-f6a1-47b0-98b0-0f2d038f1f0c" providerId="ADAL" clId="{9BC19936-3122-4839-9119-E8894137DD9C}" dt="2021-08-12T12:31:39.375" v="6" actId="26606"/>
          <ac:spMkLst>
            <pc:docMk/>
            <pc:sldMk cId="1982584987" sldId="342"/>
            <ac:spMk id="2" creationId="{00000000-0000-0000-0000-000000000000}"/>
          </ac:spMkLst>
        </pc:spChg>
        <pc:spChg chg="del">
          <ac:chgData name="Martin" userId="e9a878aa-f6a1-47b0-98b0-0f2d038f1f0c" providerId="ADAL" clId="{9BC19936-3122-4839-9119-E8894137DD9C}" dt="2021-08-12T12:31:31.755" v="4" actId="478"/>
          <ac:spMkLst>
            <pc:docMk/>
            <pc:sldMk cId="1982584987" sldId="342"/>
            <ac:spMk id="3" creationId="{3B39CA4E-CFE1-4D72-8321-C05CECBB4928}"/>
          </ac:spMkLst>
        </pc:spChg>
        <pc:spChg chg="add del mod">
          <ac:chgData name="Martin" userId="e9a878aa-f6a1-47b0-98b0-0f2d038f1f0c" providerId="ADAL" clId="{9BC19936-3122-4839-9119-E8894137DD9C}" dt="2021-08-12T12:32:59.521" v="44" actId="478"/>
          <ac:spMkLst>
            <pc:docMk/>
            <pc:sldMk cId="1982584987" sldId="342"/>
            <ac:spMk id="9" creationId="{A7747056-933D-4ED7-BD86-90D0F7ACFA04}"/>
          </ac:spMkLst>
        </pc:spChg>
        <pc:spChg chg="add del mod">
          <ac:chgData name="Martin" userId="e9a878aa-f6a1-47b0-98b0-0f2d038f1f0c" providerId="ADAL" clId="{9BC19936-3122-4839-9119-E8894137DD9C}" dt="2021-08-12T12:33:00.360" v="45" actId="478"/>
          <ac:spMkLst>
            <pc:docMk/>
            <pc:sldMk cId="1982584987" sldId="342"/>
            <ac:spMk id="11" creationId="{FD949EA9-1127-471A-8A72-3862E6F68781}"/>
          </ac:spMkLst>
        </pc:spChg>
        <pc:spChg chg="add mod">
          <ac:chgData name="Martin" userId="e9a878aa-f6a1-47b0-98b0-0f2d038f1f0c" providerId="ADAL" clId="{9BC19936-3122-4839-9119-E8894137DD9C}" dt="2021-08-12T12:33:06.013" v="46" actId="1076"/>
          <ac:spMkLst>
            <pc:docMk/>
            <pc:sldMk cId="1982584987" sldId="342"/>
            <ac:spMk id="13" creationId="{73AF45E1-5EC6-4068-9097-2D3CF4417815}"/>
          </ac:spMkLst>
        </pc:spChg>
        <pc:graphicFrameChg chg="add mod modGraphic">
          <ac:chgData name="Martin" userId="e9a878aa-f6a1-47b0-98b0-0f2d038f1f0c" providerId="ADAL" clId="{9BC19936-3122-4839-9119-E8894137DD9C}" dt="2021-08-12T12:33:06.013" v="46" actId="1076"/>
          <ac:graphicFrameMkLst>
            <pc:docMk/>
            <pc:sldMk cId="1982584987" sldId="342"/>
            <ac:graphicFrameMk id="4" creationId="{DDCE80B1-F32C-4A93-A246-AA96045D7BA5}"/>
          </ac:graphicFrameMkLst>
        </pc:graphicFrameChg>
        <pc:picChg chg="add del mod">
          <ac:chgData name="Martin" userId="e9a878aa-f6a1-47b0-98b0-0f2d038f1f0c" providerId="ADAL" clId="{9BC19936-3122-4839-9119-E8894137DD9C}" dt="2021-08-12T13:45:38.651" v="196" actId="21"/>
          <ac:picMkLst>
            <pc:docMk/>
            <pc:sldMk cId="1982584987" sldId="342"/>
            <ac:picMk id="6" creationId="{A9EAC938-5E9F-442F-8AF1-FCA5097F407D}"/>
          </ac:picMkLst>
        </pc:picChg>
      </pc:sldChg>
      <pc:sldChg chg="addSp delSp modSp mod ord">
        <pc:chgData name="Martin" userId="e9a878aa-f6a1-47b0-98b0-0f2d038f1f0c" providerId="ADAL" clId="{9BC19936-3122-4839-9119-E8894137DD9C}" dt="2021-08-12T15:42:15.545" v="397" actId="1076"/>
        <pc:sldMkLst>
          <pc:docMk/>
          <pc:sldMk cId="2655419716" sldId="343"/>
        </pc:sldMkLst>
        <pc:spChg chg="del">
          <ac:chgData name="Martin" userId="e9a878aa-f6a1-47b0-98b0-0f2d038f1f0c" providerId="ADAL" clId="{9BC19936-3122-4839-9119-E8894137DD9C}" dt="2021-08-12T15:11:38.905" v="252" actId="478"/>
          <ac:spMkLst>
            <pc:docMk/>
            <pc:sldMk cId="2655419716" sldId="343"/>
            <ac:spMk id="3" creationId="{3B39CA4E-CFE1-4D72-8321-C05CECBB4928}"/>
          </ac:spMkLst>
        </pc:spChg>
        <pc:graphicFrameChg chg="add del mod">
          <ac:chgData name="Martin" userId="e9a878aa-f6a1-47b0-98b0-0f2d038f1f0c" providerId="ADAL" clId="{9BC19936-3122-4839-9119-E8894137DD9C}" dt="2021-08-12T15:42:10.031" v="396" actId="478"/>
          <ac:graphicFrameMkLst>
            <pc:docMk/>
            <pc:sldMk cId="2655419716" sldId="343"/>
            <ac:graphicFrameMk id="5" creationId="{9A26FAE3-A250-4C95-B452-2C0B5695B4FC}"/>
          </ac:graphicFrameMkLst>
        </pc:graphicFrameChg>
        <pc:picChg chg="add del mod">
          <ac:chgData name="Martin" userId="e9a878aa-f6a1-47b0-98b0-0f2d038f1f0c" providerId="ADAL" clId="{9BC19936-3122-4839-9119-E8894137DD9C}" dt="2021-08-12T12:50:13.032" v="56" actId="21"/>
          <ac:picMkLst>
            <pc:docMk/>
            <pc:sldMk cId="2655419716" sldId="343"/>
            <ac:picMk id="4" creationId="{29524969-7056-4E33-9BE3-96E1F7F6EF5C}"/>
          </ac:picMkLst>
        </pc:picChg>
        <pc:picChg chg="add mod">
          <ac:chgData name="Martin" userId="e9a878aa-f6a1-47b0-98b0-0f2d038f1f0c" providerId="ADAL" clId="{9BC19936-3122-4839-9119-E8894137DD9C}" dt="2021-08-12T15:42:15.545" v="397" actId="1076"/>
          <ac:picMkLst>
            <pc:docMk/>
            <pc:sldMk cId="2655419716" sldId="343"/>
            <ac:picMk id="6" creationId="{081E0961-BA82-4956-B2B1-D5806FEDEEAF}"/>
          </ac:picMkLst>
        </pc:picChg>
      </pc:sldChg>
      <pc:sldChg chg="addSp delSp modSp add mod ord">
        <pc:chgData name="Martin" userId="e9a878aa-f6a1-47b0-98b0-0f2d038f1f0c" providerId="ADAL" clId="{9BC19936-3122-4839-9119-E8894137DD9C}" dt="2021-08-12T15:44:16.493" v="399" actId="1076"/>
        <pc:sldMkLst>
          <pc:docMk/>
          <pc:sldMk cId="3222244575" sldId="344"/>
        </pc:sldMkLst>
        <pc:spChg chg="add mod">
          <ac:chgData name="Martin" userId="e9a878aa-f6a1-47b0-98b0-0f2d038f1f0c" providerId="ADAL" clId="{9BC19936-3122-4839-9119-E8894137DD9C}" dt="2021-08-12T12:59:01.811" v="190" actId="20577"/>
          <ac:spMkLst>
            <pc:docMk/>
            <pc:sldMk cId="3222244575" sldId="344"/>
            <ac:spMk id="3" creationId="{C42869A9-3728-4042-93C2-202A2ECFC686}"/>
          </ac:spMkLst>
        </pc:spChg>
        <pc:spChg chg="add mod">
          <ac:chgData name="Martin" userId="e9a878aa-f6a1-47b0-98b0-0f2d038f1f0c" providerId="ADAL" clId="{9BC19936-3122-4839-9119-E8894137DD9C}" dt="2021-08-12T15:44:16.493" v="399" actId="1076"/>
          <ac:spMkLst>
            <pc:docMk/>
            <pc:sldMk cId="3222244575" sldId="344"/>
            <ac:spMk id="15" creationId="{9F95442E-6488-44C1-84F2-9066AD8FAF38}"/>
          </ac:spMkLst>
        </pc:spChg>
        <pc:grpChg chg="add del mod">
          <ac:chgData name="Martin" userId="e9a878aa-f6a1-47b0-98b0-0f2d038f1f0c" providerId="ADAL" clId="{9BC19936-3122-4839-9119-E8894137DD9C}" dt="2021-08-12T12:52:52.637" v="128" actId="478"/>
          <ac:grpSpMkLst>
            <pc:docMk/>
            <pc:sldMk cId="3222244575" sldId="344"/>
            <ac:grpSpMk id="8" creationId="{8D63DB09-B3ED-41E6-AA32-61396D30B58C}"/>
          </ac:grpSpMkLst>
        </pc:grpChg>
        <pc:grpChg chg="add del mod">
          <ac:chgData name="Martin" userId="e9a878aa-f6a1-47b0-98b0-0f2d038f1f0c" providerId="ADAL" clId="{9BC19936-3122-4839-9119-E8894137DD9C}" dt="2021-08-12T12:53:05.030" v="131" actId="478"/>
          <ac:grpSpMkLst>
            <pc:docMk/>
            <pc:sldMk cId="3222244575" sldId="344"/>
            <ac:grpSpMk id="11" creationId="{8D63DB09-B3ED-41E6-AA32-61396D30B58C}"/>
          </ac:grpSpMkLst>
        </pc:grpChg>
        <pc:graphicFrameChg chg="modGraphic">
          <ac:chgData name="Martin" userId="e9a878aa-f6a1-47b0-98b0-0f2d038f1f0c" providerId="ADAL" clId="{9BC19936-3122-4839-9119-E8894137DD9C}" dt="2021-08-12T12:59:34.436" v="193" actId="113"/>
          <ac:graphicFrameMkLst>
            <pc:docMk/>
            <pc:sldMk cId="3222244575" sldId="344"/>
            <ac:graphicFrameMk id="4" creationId="{DDCE80B1-F32C-4A93-A246-AA96045D7BA5}"/>
          </ac:graphicFrameMkLst>
        </pc:graphicFrameChg>
        <pc:picChg chg="del">
          <ac:chgData name="Martin" userId="e9a878aa-f6a1-47b0-98b0-0f2d038f1f0c" providerId="ADAL" clId="{9BC19936-3122-4839-9119-E8894137DD9C}" dt="2021-08-12T12:50:00.790" v="53" actId="478"/>
          <ac:picMkLst>
            <pc:docMk/>
            <pc:sldMk cId="3222244575" sldId="344"/>
            <ac:picMk id="6" creationId="{A9EAC938-5E9F-442F-8AF1-FCA5097F407D}"/>
          </ac:picMkLst>
        </pc:picChg>
        <pc:picChg chg="add del mod">
          <ac:chgData name="Martin" userId="e9a878aa-f6a1-47b0-98b0-0f2d038f1f0c" providerId="ADAL" clId="{9BC19936-3122-4839-9119-E8894137DD9C}" dt="2021-08-12T12:52:40.453" v="125" actId="478"/>
          <ac:picMkLst>
            <pc:docMk/>
            <pc:sldMk cId="3222244575" sldId="344"/>
            <ac:picMk id="7" creationId="{D2F5A89F-BF6D-4AAE-AB77-C27167AB2377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9" creationId="{F3C45ADE-2EC9-4E40-845F-2088A6DC2D00}"/>
          </ac:picMkLst>
        </pc:picChg>
        <pc:picChg chg="add mod">
          <ac:chgData name="Martin" userId="e9a878aa-f6a1-47b0-98b0-0f2d038f1f0c" providerId="ADAL" clId="{9BC19936-3122-4839-9119-E8894137DD9C}" dt="2021-08-12T12:52:48.356" v="126"/>
          <ac:picMkLst>
            <pc:docMk/>
            <pc:sldMk cId="3222244575" sldId="344"/>
            <ac:picMk id="10" creationId="{C419AD99-7208-406E-A720-B7ABE0468033}"/>
          </ac:picMkLst>
        </pc:picChg>
        <pc:picChg chg="add del mod topLvl">
          <ac:chgData name="Martin" userId="e9a878aa-f6a1-47b0-98b0-0f2d038f1f0c" providerId="ADAL" clId="{9BC19936-3122-4839-9119-E8894137DD9C}" dt="2021-08-12T12:53:05.030" v="131" actId="478"/>
          <ac:picMkLst>
            <pc:docMk/>
            <pc:sldMk cId="3222244575" sldId="344"/>
            <ac:picMk id="12" creationId="{F3C45ADE-2EC9-4E40-845F-2088A6DC2D00}"/>
          </ac:picMkLst>
        </pc:picChg>
        <pc:picChg chg="add mod topLvl modCrop">
          <ac:chgData name="Martin" userId="e9a878aa-f6a1-47b0-98b0-0f2d038f1f0c" providerId="ADAL" clId="{9BC19936-3122-4839-9119-E8894137DD9C}" dt="2021-08-12T12:53:34.738" v="138" actId="1076"/>
          <ac:picMkLst>
            <pc:docMk/>
            <pc:sldMk cId="3222244575" sldId="344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3:45:39.319" v="197"/>
        <pc:sldMkLst>
          <pc:docMk/>
          <pc:sldMk cId="454022705" sldId="345"/>
        </pc:sldMkLst>
        <pc:spChg chg="del">
          <ac:chgData name="Martin" userId="e9a878aa-f6a1-47b0-98b0-0f2d038f1f0c" providerId="ADAL" clId="{9BC19936-3122-4839-9119-E8894137DD9C}" dt="2021-08-12T13:45:36.044" v="195" actId="478"/>
          <ac:spMkLst>
            <pc:docMk/>
            <pc:sldMk cId="454022705" sldId="345"/>
            <ac:spMk id="3" creationId="{C42869A9-3728-4042-93C2-202A2ECFC686}"/>
          </ac:spMkLst>
        </pc:spChg>
        <pc:picChg chg="add mod">
          <ac:chgData name="Martin" userId="e9a878aa-f6a1-47b0-98b0-0f2d038f1f0c" providerId="ADAL" clId="{9BC19936-3122-4839-9119-E8894137DD9C}" dt="2021-08-12T13:45:39.319" v="197"/>
          <ac:picMkLst>
            <pc:docMk/>
            <pc:sldMk cId="454022705" sldId="345"/>
            <ac:picMk id="7" creationId="{FAD05842-E844-432A-8B6A-A529F6FFD5C4}"/>
          </ac:picMkLst>
        </pc:picChg>
        <pc:picChg chg="del">
          <ac:chgData name="Martin" userId="e9a878aa-f6a1-47b0-98b0-0f2d038f1f0c" providerId="ADAL" clId="{9BC19936-3122-4839-9119-E8894137DD9C}" dt="2021-08-12T13:45:36.044" v="195" actId="478"/>
          <ac:picMkLst>
            <pc:docMk/>
            <pc:sldMk cId="454022705" sldId="345"/>
            <ac:picMk id="14" creationId="{C419AD99-7208-406E-A720-B7ABE0468033}"/>
          </ac:picMkLst>
        </pc:picChg>
      </pc:sldChg>
      <pc:sldChg chg="addSp delSp modSp add mod">
        <pc:chgData name="Martin" userId="e9a878aa-f6a1-47b0-98b0-0f2d038f1f0c" providerId="ADAL" clId="{9BC19936-3122-4839-9119-E8894137DD9C}" dt="2021-08-12T15:48:19.414" v="415" actId="14734"/>
        <pc:sldMkLst>
          <pc:docMk/>
          <pc:sldMk cId="2720996041" sldId="346"/>
        </pc:sldMkLst>
        <pc:graphicFrameChg chg="add mod modGraphic">
          <ac:chgData name="Martin" userId="e9a878aa-f6a1-47b0-98b0-0f2d038f1f0c" providerId="ADAL" clId="{9BC19936-3122-4839-9119-E8894137DD9C}" dt="2021-08-12T15:48:19.414" v="415" actId="14734"/>
          <ac:graphicFrameMkLst>
            <pc:docMk/>
            <pc:sldMk cId="2720996041" sldId="346"/>
            <ac:graphicFrameMk id="6" creationId="{99D7BF56-FD86-4F6A-B4F5-E4DEE63A9306}"/>
          </ac:graphicFrameMkLst>
        </pc:graphicFrameChg>
        <pc:picChg chg="del">
          <ac:chgData name="Martin" userId="e9a878aa-f6a1-47b0-98b0-0f2d038f1f0c" providerId="ADAL" clId="{9BC19936-3122-4839-9119-E8894137DD9C}" dt="2021-08-12T15:47:24.950" v="401" actId="478"/>
          <ac:picMkLst>
            <pc:docMk/>
            <pc:sldMk cId="2720996041" sldId="346"/>
            <ac:picMk id="7" creationId="{FAD05842-E844-432A-8B6A-A529F6FFD5C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.vild\My%20Drive\_VUT\Vyuka\BOA001%20-%20Konstrukce%20a%20dopravn&#237;%20stavby\Vario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Bolt 10.9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Sheet1!$C$1:$C$12</c:f>
              <c:numCache>
                <c:formatCode>General</c:formatCode>
                <c:ptCount val="12"/>
                <c:pt idx="0">
                  <c:v>0</c:v>
                </c:pt>
                <c:pt idx="1">
                  <c:v>0.4627857142857143</c:v>
                </c:pt>
                <c:pt idx="2">
                  <c:v>0.4667857142857143</c:v>
                </c:pt>
                <c:pt idx="3">
                  <c:v>1.1797857142857142</c:v>
                </c:pt>
                <c:pt idx="4">
                  <c:v>1.8887857142857143</c:v>
                </c:pt>
                <c:pt idx="5">
                  <c:v>2.5917857142857144</c:v>
                </c:pt>
                <c:pt idx="6">
                  <c:v>3.2897857142857143</c:v>
                </c:pt>
                <c:pt idx="7">
                  <c:v>3.9837857142857143</c:v>
                </c:pt>
                <c:pt idx="8">
                  <c:v>4.6727857142857143</c:v>
                </c:pt>
                <c:pt idx="9">
                  <c:v>5.3567857142857145</c:v>
                </c:pt>
                <c:pt idx="10">
                  <c:v>10</c:v>
                </c:pt>
              </c:numCache>
            </c:numRef>
          </c:xVal>
          <c:yVal>
            <c:numRef>
              <c:f>Sheet1!$A$1:$A$12</c:f>
              <c:numCache>
                <c:formatCode>General</c:formatCode>
                <c:ptCount val="12"/>
                <c:pt idx="0">
                  <c:v>0</c:v>
                </c:pt>
                <c:pt idx="1">
                  <c:v>971.85</c:v>
                </c:pt>
                <c:pt idx="2">
                  <c:v>971.89</c:v>
                </c:pt>
                <c:pt idx="3">
                  <c:v>1012.91</c:v>
                </c:pt>
                <c:pt idx="4">
                  <c:v>1044.68</c:v>
                </c:pt>
                <c:pt idx="5">
                  <c:v>1068.6500000000001</c:v>
                </c:pt>
                <c:pt idx="6">
                  <c:v>1086.27</c:v>
                </c:pt>
                <c:pt idx="7">
                  <c:v>1099.07</c:v>
                </c:pt>
                <c:pt idx="8">
                  <c:v>1108.6099999999999</c:v>
                </c:pt>
                <c:pt idx="9">
                  <c:v>1116.5</c:v>
                </c:pt>
                <c:pt idx="10">
                  <c:v>1150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53-4DA8-BA6B-A30A31078938}"/>
            </c:ext>
          </c:extLst>
        </c:ser>
        <c:ser>
          <c:idx val="6"/>
          <c:order val="1"/>
          <c:tx>
            <c:v>S235</c:v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[2]Celkem!$M$4:$M$10</c:f>
              <c:numCache>
                <c:formatCode>General</c:formatCode>
                <c:ptCount val="7"/>
                <c:pt idx="0">
                  <c:v>0</c:v>
                </c:pt>
                <c:pt idx="1">
                  <c:v>0.10169282721585143</c:v>
                </c:pt>
                <c:pt idx="2">
                  <c:v>1.7581094938825181</c:v>
                </c:pt>
                <c:pt idx="3">
                  <c:v>3.5750000000000002</c:v>
                </c:pt>
                <c:pt idx="4">
                  <c:v>7.15</c:v>
                </c:pt>
                <c:pt idx="5">
                  <c:v>10.725</c:v>
                </c:pt>
                <c:pt idx="6">
                  <c:v>15.73</c:v>
                </c:pt>
              </c:numCache>
            </c:numRef>
          </c:xVal>
          <c:yVal>
            <c:numRef>
              <c:f>[2]Celkem!$O$4:$O$10</c:f>
              <c:numCache>
                <c:formatCode>General</c:formatCode>
                <c:ptCount val="7"/>
                <c:pt idx="0">
                  <c:v>0</c:v>
                </c:pt>
                <c:pt idx="1">
                  <c:v>298.67823378082238</c:v>
                </c:pt>
                <c:pt idx="2">
                  <c:v>299.16473378082236</c:v>
                </c:pt>
                <c:pt idx="3">
                  <c:v>380</c:v>
                </c:pt>
                <c:pt idx="4">
                  <c:v>470</c:v>
                </c:pt>
                <c:pt idx="5">
                  <c:v>516</c:v>
                </c:pt>
                <c:pt idx="6">
                  <c:v>549.21655921728859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53-4DA8-BA6B-A30A31078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2403808"/>
        <c:axId val="1632404896"/>
      </c:scatterChart>
      <c:valAx>
        <c:axId val="163240380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l-GR" sz="1600" i="1" dirty="0"/>
                  <a:t>ε</a:t>
                </a:r>
                <a:r>
                  <a:rPr lang="el-GR" sz="1600" dirty="0"/>
                  <a:t> [-]</a:t>
                </a:r>
                <a:endParaRPr lang="cs-CZ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2404896"/>
        <c:crosses val="autoZero"/>
        <c:crossBetween val="midCat"/>
      </c:valAx>
      <c:valAx>
        <c:axId val="1632404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l-GR" sz="1600" i="1" dirty="0"/>
                  <a:t>σ</a:t>
                </a:r>
                <a:r>
                  <a:rPr lang="el-GR" sz="1600" dirty="0"/>
                  <a:t> [</a:t>
                </a:r>
                <a:r>
                  <a:rPr lang="cs-CZ" sz="1600" dirty="0"/>
                  <a:t>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632403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1786250055208738"/>
          <c:y val="0.56762685914260724"/>
          <c:w val="0.28073698643496348"/>
          <c:h val="0.1747648731408574"/>
        </c:manualLayout>
      </c:layout>
      <c:overlay val="1"/>
      <c:spPr>
        <a:solidFill>
          <a:schemeClr val="bg1">
            <a:alpha val="80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Sheet2!$A$2:$A$32</c:f>
              <c:numCache>
                <c:formatCode>General</c:formatCode>
                <c:ptCount val="3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0.52</c:v>
                </c:pt>
                <c:pt idx="7">
                  <c:v>0.54</c:v>
                </c:pt>
                <c:pt idx="8">
                  <c:v>0.56000000000000005</c:v>
                </c:pt>
                <c:pt idx="9">
                  <c:v>0.57999999999999996</c:v>
                </c:pt>
                <c:pt idx="10">
                  <c:v>0.6</c:v>
                </c:pt>
                <c:pt idx="11">
                  <c:v>0.62</c:v>
                </c:pt>
                <c:pt idx="12">
                  <c:v>0.64</c:v>
                </c:pt>
                <c:pt idx="13">
                  <c:v>0.66</c:v>
                </c:pt>
                <c:pt idx="14">
                  <c:v>0.68</c:v>
                </c:pt>
                <c:pt idx="15">
                  <c:v>0.7</c:v>
                </c:pt>
                <c:pt idx="16">
                  <c:v>0.72</c:v>
                </c:pt>
                <c:pt idx="17">
                  <c:v>0.74</c:v>
                </c:pt>
                <c:pt idx="18">
                  <c:v>0.76</c:v>
                </c:pt>
                <c:pt idx="19">
                  <c:v>0.78</c:v>
                </c:pt>
                <c:pt idx="20">
                  <c:v>0.8</c:v>
                </c:pt>
                <c:pt idx="21">
                  <c:v>0.82</c:v>
                </c:pt>
                <c:pt idx="22">
                  <c:v>0.84</c:v>
                </c:pt>
                <c:pt idx="23">
                  <c:v>0.86</c:v>
                </c:pt>
                <c:pt idx="24">
                  <c:v>0.88</c:v>
                </c:pt>
                <c:pt idx="25">
                  <c:v>0.9</c:v>
                </c:pt>
                <c:pt idx="26">
                  <c:v>0.92</c:v>
                </c:pt>
                <c:pt idx="27">
                  <c:v>0.94</c:v>
                </c:pt>
                <c:pt idx="28">
                  <c:v>0.96</c:v>
                </c:pt>
                <c:pt idx="29">
                  <c:v>0.98</c:v>
                </c:pt>
                <c:pt idx="30">
                  <c:v>1</c:v>
                </c:pt>
              </c:numCache>
            </c:numRef>
          </c:xVal>
          <c:yVal>
            <c:numRef>
              <c:f>Sheet2!$D$2:$D$32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0.99839999999999995</c:v>
                </c:pt>
                <c:pt idx="7">
                  <c:v>0.99360000000000004</c:v>
                </c:pt>
                <c:pt idx="8">
                  <c:v>0.98559999999999992</c:v>
                </c:pt>
                <c:pt idx="9">
                  <c:v>0.97440000000000004</c:v>
                </c:pt>
                <c:pt idx="10">
                  <c:v>0.96</c:v>
                </c:pt>
                <c:pt idx="11">
                  <c:v>0.94240000000000002</c:v>
                </c:pt>
                <c:pt idx="12">
                  <c:v>0.92159999999999997</c:v>
                </c:pt>
                <c:pt idx="13">
                  <c:v>0.89759999999999995</c:v>
                </c:pt>
                <c:pt idx="14">
                  <c:v>0.87039999999999995</c:v>
                </c:pt>
                <c:pt idx="15">
                  <c:v>0.84000000000000008</c:v>
                </c:pt>
                <c:pt idx="16">
                  <c:v>0.80640000000000001</c:v>
                </c:pt>
                <c:pt idx="17">
                  <c:v>0.76960000000000006</c:v>
                </c:pt>
                <c:pt idx="18">
                  <c:v>0.72960000000000003</c:v>
                </c:pt>
                <c:pt idx="19">
                  <c:v>0.6863999999999999</c:v>
                </c:pt>
                <c:pt idx="20">
                  <c:v>0.6399999999999999</c:v>
                </c:pt>
                <c:pt idx="21">
                  <c:v>0.59040000000000015</c:v>
                </c:pt>
                <c:pt idx="22">
                  <c:v>0.53760000000000008</c:v>
                </c:pt>
                <c:pt idx="23">
                  <c:v>0.48160000000000003</c:v>
                </c:pt>
                <c:pt idx="24">
                  <c:v>0.4224</c:v>
                </c:pt>
                <c:pt idx="25">
                  <c:v>0.35999999999999988</c:v>
                </c:pt>
                <c:pt idx="26">
                  <c:v>0.29439999999999988</c:v>
                </c:pt>
                <c:pt idx="27">
                  <c:v>0.22560000000000013</c:v>
                </c:pt>
                <c:pt idx="28">
                  <c:v>0.15360000000000018</c:v>
                </c:pt>
                <c:pt idx="29">
                  <c:v>7.8400000000000025E-2</c:v>
                </c:pt>
                <c:pt idx="3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8C-4D0D-A3C2-D7D89AE1B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856527"/>
        <c:axId val="1275857359"/>
      </c:scatterChart>
      <c:valAx>
        <c:axId val="127585652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V</a:t>
                </a:r>
                <a:r>
                  <a:rPr lang="en-US" baseline="-25000"/>
                  <a:t>Ed</a:t>
                </a:r>
                <a:r>
                  <a:rPr lang="en-US"/>
                  <a:t>/</a:t>
                </a:r>
                <a:r>
                  <a:rPr lang="en-US" i="1"/>
                  <a:t>V</a:t>
                </a:r>
                <a:r>
                  <a:rPr lang="en-US" baseline="-25000"/>
                  <a:t>pl,Rd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857359"/>
        <c:crosses val="autoZero"/>
        <c:crossBetween val="midCat"/>
        <c:majorUnit val="0.1"/>
      </c:valAx>
      <c:valAx>
        <c:axId val="1275857359"/>
        <c:scaling>
          <c:orientation val="minMax"/>
          <c:max val="1.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f</a:t>
                </a:r>
                <a:r>
                  <a:rPr lang="en-US" baseline="-25000"/>
                  <a:t>y,reduced</a:t>
                </a:r>
                <a:r>
                  <a:rPr lang="en-US"/>
                  <a:t>/</a:t>
                </a:r>
                <a:r>
                  <a:rPr lang="en-US" i="1"/>
                  <a:t>f</a:t>
                </a:r>
                <a:r>
                  <a:rPr lang="en-US" i="0" baseline="-250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8565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32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257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941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Vysoké učení technické v Brně </a:t>
            </a:r>
            <a:r>
              <a:rPr lang="cs-CZ" sz="1400" b="1" dirty="0">
                <a:solidFill>
                  <a:schemeClr val="bg1"/>
                </a:solidFill>
                <a:latin typeface="Calibri"/>
              </a:rPr>
              <a:t>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</a:t>
            </a:r>
            <a:r>
              <a:rPr lang="en-US" sz="1400" b="1" dirty="0">
                <a:solidFill>
                  <a:schemeClr val="bg1"/>
                </a:solidFill>
              </a:rPr>
              <a:t>26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bitalfasteners.co.u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UHhmZ2k2E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-global.com/technical-knowledge/faqs/what-is-welding" TargetMode="External"/><Relationship Id="rId4" Type="http://schemas.openxmlformats.org/officeDocument/2006/relationships/hyperlink" Target="https://northern-weldarc.com/types-welding-process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on_Mises_yield_criterion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ticstools.eu/cs/profile-heb/HE500B/mm/show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://www.scopus.com/inward/authorDetails.url?authorID=56188615700&amp;partnerID=MN8TOARS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5.png"/><Relationship Id="rId4" Type="http://schemas.openxmlformats.org/officeDocument/2006/relationships/image" Target="../media/image3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icstools.eu/cs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l-properties.org/what-is-ultimate-tensile-strength-uts-defini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348880"/>
            <a:ext cx="9505056" cy="1440160"/>
          </a:xfrm>
        </p:spPr>
        <p:txBody>
          <a:bodyPr/>
          <a:lstStyle/>
          <a:p>
            <a:r>
              <a:rPr lang="en-US" sz="4000" dirty="0" err="1"/>
              <a:t>Materi</a:t>
            </a:r>
            <a:r>
              <a:rPr lang="cs-CZ" sz="4000" dirty="0" err="1"/>
              <a:t>álové</a:t>
            </a:r>
            <a:r>
              <a:rPr lang="cs-CZ" sz="4000" dirty="0"/>
              <a:t> </a:t>
            </a:r>
            <a:br>
              <a:rPr lang="cs-CZ" sz="4000" dirty="0"/>
            </a:br>
            <a:r>
              <a:rPr lang="cs-CZ" sz="4000" dirty="0"/>
              <a:t>a průřezové charakteristiky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Přípoje – šrouby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Pevnosti: ISO 898-1</a:t>
            </a:r>
          </a:p>
          <a:p>
            <a:r>
              <a:rPr lang="cs-CZ" dirty="0"/>
              <a:t>Rozměry: ISO 4014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60633D-3D8A-0972-39D4-FFA2B67CB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/>
          <a:stretch/>
        </p:blipFill>
        <p:spPr bwMode="auto">
          <a:xfrm>
            <a:off x="7642806" y="3429000"/>
            <a:ext cx="4168193" cy="27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8CA4A-B577-D812-0D14-02F1C0E3D295}"/>
              </a:ext>
            </a:extLst>
          </p:cNvPr>
          <p:cNvSpPr txBox="1"/>
          <p:nvPr/>
        </p:nvSpPr>
        <p:spPr>
          <a:xfrm>
            <a:off x="8976320" y="5849261"/>
            <a:ext cx="2951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https://www.orbitalfasteners.co.uk/</a:t>
            </a:r>
            <a:r>
              <a:rPr lang="cs-CZ" sz="1400" dirty="0"/>
              <a:t> </a:t>
            </a:r>
            <a:endParaRPr lang="en-US" sz="1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CC77D2-CF50-330D-1FCB-2BAA716D1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55375"/>
              </p:ext>
            </p:extLst>
          </p:nvPr>
        </p:nvGraphicFramePr>
        <p:xfrm>
          <a:off x="7642806" y="945821"/>
          <a:ext cx="39395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8DC94B1-DF80-8F1D-3063-63E08825F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017771"/>
                  </p:ext>
                </p:extLst>
              </p:nvPr>
            </p:nvGraphicFramePr>
            <p:xfrm>
              <a:off x="731807" y="3036429"/>
              <a:ext cx="507616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54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Pevnostní třída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[MPa]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u="none" strike="noStrike" dirty="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  <m:r>
                                <a:rPr lang="en-US" sz="1800" b="1" i="1" u="none" strike="noStrike" dirty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[MPa]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</a:txBody>
                      <a:tcPr marL="5443" marR="5443" marT="5443" marB="0" anchor="ctr"/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2614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18274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10.9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09795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8DC94B1-DF80-8F1D-3063-63E08825F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017771"/>
                  </p:ext>
                </p:extLst>
              </p:nvPr>
            </p:nvGraphicFramePr>
            <p:xfrm>
              <a:off x="731807" y="3036429"/>
              <a:ext cx="507616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2054">
                      <a:extLst>
                        <a:ext uri="{9D8B030D-6E8A-4147-A177-3AD203B41FA5}">
                          <a16:colId xmlns:a16="http://schemas.microsoft.com/office/drawing/2014/main" val="641946994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3750676288"/>
                        </a:ext>
                      </a:extLst>
                    </a:gridCol>
                    <a:gridCol w="1692054">
                      <a:extLst>
                        <a:ext uri="{9D8B030D-6E8A-4147-A177-3AD203B41FA5}">
                          <a16:colId xmlns:a16="http://schemas.microsoft.com/office/drawing/2014/main" val="15262701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cs-CZ" sz="18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Pevnostní třída</a:t>
                          </a:r>
                          <a:endParaRPr lang="en-US" sz="18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5443" marR="5443" marT="5443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5"/>
                          <a:stretch>
                            <a:fillRect l="-100722" t="-6557" r="-101805" b="-7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43" marR="5443" marT="5443" marB="0" anchor="ctr">
                        <a:blipFill>
                          <a:blip r:embed="rId5"/>
                          <a:stretch>
                            <a:fillRect l="-200000" t="-6557" r="-1439" b="-7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8451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329938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2889105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5925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23284414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42614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640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218274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10.9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900</a:t>
                          </a:r>
                        </a:p>
                      </a:txBody>
                      <a:tcPr marL="5443" marR="5443" marT="5443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1000</a:t>
                          </a:r>
                        </a:p>
                      </a:txBody>
                      <a:tcPr marL="5443" marR="5443" marT="5443" marB="0" anchor="b"/>
                    </a:tc>
                    <a:extLst>
                      <a:ext uri="{0D108BD9-81ED-4DB2-BD59-A6C34878D82A}">
                        <a16:rowId xmlns:a16="http://schemas.microsoft.com/office/drawing/2014/main" val="40979578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430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3.googleusercontent.com/5Hhxd9PzPtD3Ssw57F3_R7X8DRX3CYvcGw-FL-vzg5H7ru1MLNJxoSKTDi1cBxNd-TGNIFO4uL2rjFGxv73UA_3mYxZiv4B-Rlbex93MCJJ9sw_9uYLtegU2NZ1bqxmHow11ziuSv2_h3LEX3RlzGtiEJi12pNpX_3_Bw6Xmlwp-_-7VUDODek0WFSlq7SmqJAHJ5tGUh8d00sSRnIvdP4M01wn-BtyvfiAxGVvQip0WteKvFJHzEIDDEa0qt97AsrKU-HB8UUC_9vZDu4cneLYHZL-xLTElxJfh6_JgUJXdfq96-wu3DYR9apZWKrZ7CyMV6uYeyVr-0e7WIy5sMBkyZ4jU69BgAFEHfHrLVgAwB_EWI2INbph9m8akryuHFHiIlKWZeVxLu4Unrqbd7bZvABQE0fbDNhJacRzM4aA4235ImxxxWA-P4NAbf_vs_prZCT4Csq9KeVgsFmFZO0Aej9v0T3wIab0jgbSIaJx81IgrOqnIX00-GnxgiW5J96zx0diB47f1O-jTevgYz_8FwWUjsvwNW0IOxe7OINO-mUygorTOqRcazU8Md_wkdRQu4mrohoH6JmxgqdhDtCNjFibEnHRAEQiGyUIKpmBb95ULD6RR95Jz_JU2DqHsk9Xjm5X6FOP4Sfe_vsV8wYu0xDA8ddVY2nIO5-xs_NSzB6X5hcLXHYPEqcBhU8OpkldRiiWxthkiUYq2sXnEz56Lymkk8d7Xz4obJKoVP220COFeS25ezoXYyXsVN2p8cXUVGGLfSKd5_UKILohMW-jJfSBo5D6YGqxGTDkLVjyHD_rYeGYukUcrcAdr2zrugSvdRKBCYfKFHX9BvZrGD7UwPw7m2DstykQijHhWgGS7W7Aod5EHniWIuKvgLUjmkO1GGPfuEWHbKvuGPbeU0GbIIwIopPad5loJWR3m=w1463-h1097-no?authuser=0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5880" y="0"/>
            <a:ext cx="7176120" cy="688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aSIIRemxbfv794mysyrf0RMISEGmrGhVsYhiqm9ZrBsS1gR9K3j3qnt6TIlOKO1wbm3YcErhNxf1mhXHPNjjMETmVUe_pB2S138dinSVil4aD8_5e2ZM5uvU1yVRhbV-4Cxd4rIAe0J3N4A_bGBcaAdg0abNjCGA283rCRgU1w1uGBz5cDUmn88puDWwlzvoub54BS2FtY00LX7SmkY1Veekc3hu3GPzf33fiilXU9UnFzRFHr46SSu22Myw64T4wCXldjGmAMEGAfw2Df6gv7caXGFQQ0CaIYNWey62byShCxAt_CX7rX5t9Jy4oDDob5fr-vR4tAXnSQVag8QjFOhQmyJaou3p4Q-7RQciqYTV56yxD7IMGX9iL5ktUCnCPisJQxA_Fctikccxs7f9N3fnadTwN21PSesTEwtXhmhXVQpaKUMllpzCjsRrgI3XUUNREzKP6RoJQSxDmf6uOo6dUeXxkjvMfM_vvzyYoWqvfNqyZd1NyRTM4-gQI9aMpI8MX9NrABeltLvqnt4BNE5RaPCbDluFbgcFxktbetogTMNlPom0qKqXIdQaChKtcVjYrH_1DuWv5BR9KcrSm97Fe4ELphZTxh8F9eGY5o8B2-YJOCG1uIatNzRJ2de42LPAxZxnBa94A8zst3BjqWwxkc1QDW7nOENJnbOSdxG9gOHuYBMAu31ggWEEm9Sj9eQDqm0IdDczz8eDeoq0AFI7ZnicQ4OIJNhreJtI8rsA2W_2G2aDw6qvExRjfZcTblw45AGbUPixhSKCdgjJSbAorQcm_9V4unTNg9_KwBZfzt_JeeC28hqoACBZNPsqzkcm6MTMr2q46Nl5XUYe1I2Juhb4eOK7pXvxJOU7LF6yow25nIFmW9RX1Ac587RAcb-z5OEFfe07a945002QvKX3rZ7huSpiF2IBIFn3=w823-h1097-no?authuse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737482" y="648866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Kovozoo</a:t>
            </a:r>
            <a:r>
              <a:rPr lang="en-US" dirty="0">
                <a:solidFill>
                  <a:schemeClr val="bg1"/>
                </a:solidFill>
              </a:rPr>
              <a:t>, Star</a:t>
            </a:r>
            <a:r>
              <a:rPr lang="cs-CZ" dirty="0">
                <a:solidFill>
                  <a:schemeClr val="bg1"/>
                </a:solidFill>
              </a:rPr>
              <a:t>é Město</a:t>
            </a:r>
          </a:p>
        </p:txBody>
      </p:sp>
    </p:spTree>
    <p:extLst>
      <p:ext uri="{BB962C8B-B14F-4D97-AF65-F5344CB8AC3E}">
        <p14:creationId xmlns:p14="http://schemas.microsoft.com/office/powerpoint/2010/main" val="279076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 STUB">
            <a:hlinkClick r:id="" action="ppaction://media"/>
            <a:extLst>
              <a:ext uri="{FF2B5EF4-FFF2-40B4-BE49-F238E27FC236}">
                <a16:creationId xmlns:a16="http://schemas.microsoft.com/office/drawing/2014/main" id="{A42B5D87-644C-141F-C0B6-49EFEE6903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7488" y="-27384"/>
            <a:ext cx="921702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Přípoje – svary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9B4869-23A0-BA89-FA45-EE2A1FB6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68" y="2132856"/>
            <a:ext cx="574357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5579A44-294F-C32B-96C7-67EA8868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9683"/>
            <a:ext cx="5347234" cy="35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6A45F-AE17-DFAB-48A6-7E47CBD04011}"/>
              </a:ext>
            </a:extLst>
          </p:cNvPr>
          <p:cNvSpPr txBox="1"/>
          <p:nvPr/>
        </p:nvSpPr>
        <p:spPr>
          <a:xfrm>
            <a:off x="983432" y="5895231"/>
            <a:ext cx="457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https://northern-weldarc.com/types-welding-processes/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B7823-E204-DE83-1CDF-6C922140259A}"/>
              </a:ext>
            </a:extLst>
          </p:cNvPr>
          <p:cNvSpPr txBox="1"/>
          <p:nvPr/>
        </p:nvSpPr>
        <p:spPr>
          <a:xfrm>
            <a:off x="6269086" y="5895230"/>
            <a:ext cx="568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https://www.twi-global.com/technical-knowledge/faqs/what-is-welding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30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5455-7C77-9967-35A1-1127BEF1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Napětí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8426F9-B960-65CD-7775-2DC8449272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t="1533" r="2203" b="6458"/>
          <a:stretch/>
        </p:blipFill>
        <p:spPr bwMode="auto">
          <a:xfrm>
            <a:off x="1033685" y="1266850"/>
            <a:ext cx="5040561" cy="4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0E24484-F757-6B95-1C1A-328F274B1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533" r="62765" b="6458"/>
          <a:stretch/>
        </p:blipFill>
        <p:spPr bwMode="auto">
          <a:xfrm>
            <a:off x="6960096" y="1266850"/>
            <a:ext cx="3240359" cy="488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0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9720-23DD-5266-5FFE-71BC48E5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</a:t>
            </a:r>
            <a:r>
              <a:rPr lang="cs-CZ" dirty="0"/>
              <a:t>sovo napětí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8C212A-F37C-85D6-F990-2A4C86EE1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8" y="1484784"/>
            <a:ext cx="5702105" cy="464185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/>
              <p:nvPr/>
            </p:nvSpPr>
            <p:spPr>
              <a:xfrm>
                <a:off x="119336" y="1296169"/>
                <a:ext cx="709880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CE423A-CCAF-CE83-9FAB-600C97213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296169"/>
                <a:ext cx="7098803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CC8D531-F027-AEBC-0638-B118E5D68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2636912"/>
            <a:ext cx="3096344" cy="3377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4DBA4-D407-5BB3-81E5-DA771A91D3E0}"/>
              </a:ext>
            </a:extLst>
          </p:cNvPr>
          <p:cNvSpPr txBox="1"/>
          <p:nvPr/>
        </p:nvSpPr>
        <p:spPr>
          <a:xfrm>
            <a:off x="7218139" y="6126634"/>
            <a:ext cx="5142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https://en.wikipedia.org/wiki/Von_Mises_yield_criterion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41D1-DC6E-7281-1E38-D6C8B683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Mise</a:t>
            </a:r>
            <a:r>
              <a:rPr lang="cs-CZ" dirty="0"/>
              <a:t>sovo napětí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16D6D-5934-FA9A-E700-AE4A52C87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Vliv na návrh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Normálové napětí</a:t>
                </a:r>
                <a:endParaRPr lang="en-US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Tah</a:t>
                </a:r>
                <a:r>
                  <a:rPr lang="en-US" b="0" dirty="0"/>
                  <a:t> &amp; </a:t>
                </a:r>
                <a:r>
                  <a:rPr lang="cs-CZ" b="0" dirty="0"/>
                  <a:t>tlak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:r>
                  <a:rPr lang="cs-CZ" b="0" dirty="0"/>
                  <a:t>Ohyb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dirty="0"/>
                  <a:t>Smyk</a:t>
                </a:r>
                <a:endParaRPr lang="en-US" dirty="0"/>
              </a:p>
              <a:p>
                <a:pPr marL="120015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16D6D-5934-FA9A-E700-AE4A52C87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3ED51-07FF-2EA3-F2C8-AD66FA555687}"/>
                  </a:ext>
                </a:extLst>
              </p:cNvPr>
              <p:cNvSpPr txBox="1"/>
              <p:nvPr/>
            </p:nvSpPr>
            <p:spPr>
              <a:xfrm>
                <a:off x="7734325" y="1484785"/>
                <a:ext cx="3816424" cy="232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/>
                  <a:t>Kombinace</a:t>
                </a:r>
                <a:r>
                  <a:rPr lang="en-US" sz="2800" dirty="0"/>
                  <a:t>:</a:t>
                </a:r>
              </a:p>
              <a:p>
                <a:r>
                  <a:rPr lang="cs-CZ" sz="2800" dirty="0"/>
                  <a:t>pro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≥0.5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𝑟𝑒𝑑𝑢𝑐𝑒𝑑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𝐸𝑑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𝑝𝑙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𝑅𝑑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83ED51-07FF-2EA3-F2C8-AD66FA555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25" y="1484785"/>
                <a:ext cx="3816424" cy="2326984"/>
              </a:xfrm>
              <a:prstGeom prst="rect">
                <a:avLst/>
              </a:prstGeom>
              <a:blipFill>
                <a:blip r:embed="rId3"/>
                <a:stretch>
                  <a:fillRect l="-3355" t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67B96A-044A-0BCE-7AFB-D755BD847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912121"/>
              </p:ext>
            </p:extLst>
          </p:nvPr>
        </p:nvGraphicFramePr>
        <p:xfrm>
          <a:off x="6667500" y="3805474"/>
          <a:ext cx="4914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66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09C7-4DC2-D257-C791-33BE426A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Tah</a:t>
            </a:r>
            <a:r>
              <a:rPr lang="en-US" dirty="0"/>
              <a:t> &amp; </a:t>
            </a:r>
            <a:r>
              <a:rPr lang="cs-CZ" dirty="0"/>
              <a:t>Tlak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b="0" dirty="0"/>
                  <a:t>Integrál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cs-CZ" b="0" dirty="0"/>
                  <a:t>Diskrétní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6924D5-7E00-5507-63D7-D5D8F6AEF0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CEB0E69-ABDD-6F64-E6AA-6E88E0AF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705878"/>
            <a:ext cx="3061542" cy="44371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DCCB4B-4255-CD85-CC19-6A3EFB3C4A3A}"/>
              </a:ext>
            </a:extLst>
          </p:cNvPr>
          <p:cNvGrpSpPr/>
          <p:nvPr/>
        </p:nvGrpSpPr>
        <p:grpSpPr>
          <a:xfrm>
            <a:off x="6024319" y="5178158"/>
            <a:ext cx="576064" cy="648072"/>
            <a:chOff x="2567608" y="5157192"/>
            <a:chExt cx="576064" cy="648072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38A6BAA-E5F4-109E-A69F-ABC9C8BD9D60}"/>
                </a:ext>
              </a:extLst>
            </p:cNvPr>
            <p:cNvSpPr/>
            <p:nvPr/>
          </p:nvSpPr>
          <p:spPr>
            <a:xfrm>
              <a:off x="2567608" y="5301208"/>
              <a:ext cx="576064" cy="5040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2A6C09-E298-37FE-4EA9-515D5D8DAE7D}"/>
                </a:ext>
              </a:extLst>
            </p:cNvPr>
            <p:cNvSpPr/>
            <p:nvPr/>
          </p:nvSpPr>
          <p:spPr>
            <a:xfrm>
              <a:off x="2747301" y="5157192"/>
              <a:ext cx="216024" cy="2160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9E6E91-077B-436D-9685-ADA3AA0B9DE0}"/>
              </a:ext>
            </a:extLst>
          </p:cNvPr>
          <p:cNvCxnSpPr>
            <a:cxnSpLocks/>
            <a:stCxn id="17" idx="6"/>
            <a:endCxn id="13" idx="0"/>
          </p:cNvCxnSpPr>
          <p:nvPr/>
        </p:nvCxnSpPr>
        <p:spPr>
          <a:xfrm flipH="1">
            <a:off x="6312024" y="3068960"/>
            <a:ext cx="1" cy="21091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45EC68-708C-12D6-8CC0-FCAE99E3FE06}"/>
              </a:ext>
            </a:extLst>
          </p:cNvPr>
          <p:cNvGrpSpPr/>
          <p:nvPr/>
        </p:nvGrpSpPr>
        <p:grpSpPr>
          <a:xfrm>
            <a:off x="5663953" y="2658227"/>
            <a:ext cx="756083" cy="591079"/>
            <a:chOff x="5663953" y="2658227"/>
            <a:chExt cx="756083" cy="5910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F499C3-77B5-088E-A701-D7A6DA4EF2AD}"/>
                </a:ext>
              </a:extLst>
            </p:cNvPr>
            <p:cNvGrpSpPr/>
            <p:nvPr/>
          </p:nvGrpSpPr>
          <p:grpSpPr>
            <a:xfrm rot="5400000">
              <a:off x="5807968" y="2637238"/>
              <a:ext cx="576064" cy="648072"/>
              <a:chOff x="2567608" y="5157192"/>
              <a:chExt cx="576064" cy="648072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10FA90B1-42E7-77C0-2699-31AA424EF86C}"/>
                  </a:ext>
                </a:extLst>
              </p:cNvPr>
              <p:cNvSpPr/>
              <p:nvPr/>
            </p:nvSpPr>
            <p:spPr>
              <a:xfrm>
                <a:off x="2567608" y="5301208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06F40DB-50E2-AAF0-D6E0-AE946BC8EE6C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49866E2-3354-8A5C-936C-09CCB2FB3669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53" y="2658227"/>
              <a:ext cx="0" cy="59107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34DD77-3B87-8A9A-EF3D-0722BDAB2A7A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6312025" y="2276872"/>
            <a:ext cx="0" cy="576064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0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2855-A886-7181-A15C-8DDCDD29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5EDA-E494-18AE-62B2-5346B786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cs-CZ" dirty="0"/>
              <a:t>Spočtěte plochu průřezu </a:t>
            </a:r>
            <a:r>
              <a:rPr lang="en-US" dirty="0"/>
              <a:t>HEB 500</a:t>
            </a:r>
          </a:p>
          <a:p>
            <a:pPr marL="514350" indent="-514350">
              <a:buAutoNum type="alphaUcPeriod"/>
            </a:pPr>
            <a:r>
              <a:rPr lang="cs-CZ" dirty="0"/>
              <a:t>Spočtěte tahovou únosnost průřezu </a:t>
            </a:r>
            <a:r>
              <a:rPr lang="en-US" dirty="0"/>
              <a:t>HEB 500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DF0109A-FBBB-FE9E-9579-41FE15F4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26" y="2358330"/>
            <a:ext cx="3168774" cy="422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1C3FC9-06E2-4FE6-AF91-3DF219F4F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324132"/>
              </p:ext>
            </p:extLst>
          </p:nvPr>
        </p:nvGraphicFramePr>
        <p:xfrm>
          <a:off x="688293" y="2735845"/>
          <a:ext cx="2160240" cy="268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1522835081"/>
                    </a:ext>
                  </a:extLst>
                </a:gridCol>
              </a:tblGrid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h = 500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543453987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 = 300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869943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</a:t>
                      </a:r>
                      <a:r>
                        <a:rPr lang="en-US" sz="1800" u="none" strike="noStrike" baseline="-25000">
                          <a:effectLst/>
                        </a:rPr>
                        <a:t>f</a:t>
                      </a:r>
                      <a:r>
                        <a:rPr lang="en-US" sz="1800" u="none" strike="noStrike">
                          <a:effectLst/>
                        </a:rPr>
                        <a:t> = 28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923435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</a:t>
                      </a:r>
                      <a:r>
                        <a:rPr lang="en-US" sz="1800" u="none" strike="noStrike" baseline="-25000">
                          <a:effectLst/>
                        </a:rPr>
                        <a:t>w</a:t>
                      </a:r>
                      <a:r>
                        <a:rPr lang="en-US" sz="1800" u="none" strike="noStrike">
                          <a:effectLst/>
                        </a:rPr>
                        <a:t> = 14.5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53969281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</a:t>
                      </a:r>
                      <a:r>
                        <a:rPr lang="en-US" sz="1800" u="none" strike="noStrike" baseline="-25000">
                          <a:effectLst/>
                        </a:rPr>
                        <a:t>1</a:t>
                      </a:r>
                      <a:r>
                        <a:rPr lang="en-US" sz="1800" u="none" strike="noStrike">
                          <a:effectLst/>
                        </a:rPr>
                        <a:t> = 27 mm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2687458920"/>
                  </a:ext>
                </a:extLst>
              </a:tr>
              <a:tr h="447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d = 390 mm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9968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8BA19E-87A8-2CE3-6AFA-CCAC6E0FEF3E}"/>
                  </a:ext>
                </a:extLst>
              </p:cNvPr>
              <p:cNvSpPr txBox="1"/>
              <p:nvPr/>
            </p:nvSpPr>
            <p:spPr>
              <a:xfrm>
                <a:off x="7356418" y="2878423"/>
                <a:ext cx="4608954" cy="2923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cs-CZ" sz="2800" dirty="0"/>
                  <a:t>Přibližně</a:t>
                </a:r>
                <a:r>
                  <a:rPr lang="en-US" sz="2800" dirty="0"/>
                  <a:t> (5 </a:t>
                </a:r>
                <a:r>
                  <a:rPr lang="en-US" sz="2800" dirty="0" err="1"/>
                  <a:t>minut</a:t>
                </a:r>
                <a:r>
                  <a:rPr lang="en-US" sz="2800" dirty="0"/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cs-CZ" sz="2800" dirty="0"/>
                  <a:t>Přesně</a:t>
                </a:r>
                <a:r>
                  <a:rPr lang="en-US" sz="2800" dirty="0"/>
                  <a:t> (</a:t>
                </a:r>
                <a:r>
                  <a:rPr lang="cs-CZ" sz="2800" dirty="0"/>
                  <a:t>komu zbyde čas</a:t>
                </a:r>
                <a:r>
                  <a:rPr lang="en-US" sz="2800" dirty="0"/>
                  <a:t>)</a:t>
                </a:r>
              </a:p>
              <a:p>
                <a:pPr marL="342900" indent="-342900">
                  <a:buAutoNum type="arabicPeriod"/>
                </a:pPr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=355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MPa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8BA19E-87A8-2CE3-6AFA-CCAC6E0FE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418" y="2878423"/>
                <a:ext cx="4608954" cy="2923236"/>
              </a:xfrm>
              <a:prstGeom prst="rect">
                <a:avLst/>
              </a:prstGeom>
              <a:blipFill>
                <a:blip r:embed="rId3"/>
                <a:stretch>
                  <a:fillRect l="-2381" t="-2083" r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9AFF881-5A19-74CD-C627-97CD2D61E965}"/>
              </a:ext>
            </a:extLst>
          </p:cNvPr>
          <p:cNvSpPr txBox="1"/>
          <p:nvPr/>
        </p:nvSpPr>
        <p:spPr>
          <a:xfrm>
            <a:off x="7288350" y="6046985"/>
            <a:ext cx="4903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http://www.staticstools.eu/cs/profile-heb/HE500B/mm/show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1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</a:t>
            </a:r>
            <a:r>
              <a:rPr lang="en-US" dirty="0"/>
              <a:t> – </a:t>
            </a:r>
            <a:r>
              <a:rPr lang="cs-CZ" dirty="0"/>
              <a:t>tuhost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/>
          <p:nvPr/>
        </p:nvCxnSpPr>
        <p:spPr>
          <a:xfrm>
            <a:off x="6582694" y="5375269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137935" y="5298615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935" y="5298615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6694502" y="5888370"/>
            <a:ext cx="20449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7863438" y="5519038"/>
                <a:ext cx="47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438" y="5519038"/>
                <a:ext cx="4738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389530-573C-ABAE-06B0-1A78337DE04C}"/>
              </a:ext>
            </a:extLst>
          </p:cNvPr>
          <p:cNvCxnSpPr>
            <a:cxnSpLocks/>
          </p:cNvCxnSpPr>
          <p:nvPr/>
        </p:nvCxnSpPr>
        <p:spPr>
          <a:xfrm flipV="1">
            <a:off x="8832304" y="3861048"/>
            <a:ext cx="0" cy="16184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A0BCDA-7ADF-0052-599D-D9A4ED6E83B5}"/>
                  </a:ext>
                </a:extLst>
              </p:cNvPr>
              <p:cNvSpPr txBox="1"/>
              <p:nvPr/>
            </p:nvSpPr>
            <p:spPr>
              <a:xfrm>
                <a:off x="8358456" y="4300960"/>
                <a:ext cx="473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A0BCDA-7ADF-0052-599D-D9A4ED6E8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456" y="4300960"/>
                <a:ext cx="473848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63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rId5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cs-CZ" dirty="0">
                <a:hlinkClick r:id="rId7"/>
              </a:rPr>
              <a:t>vild.m@fce.vutbr.cz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</a:p>
          <a:p>
            <a:r>
              <a:rPr lang="cs-CZ" dirty="0"/>
              <a:t>Konzultace</a:t>
            </a:r>
            <a:r>
              <a:rPr lang="en-US" dirty="0"/>
              <a:t>:</a:t>
            </a:r>
          </a:p>
          <a:p>
            <a:r>
              <a:rPr lang="cs-CZ" dirty="0"/>
              <a:t>Úterý</a:t>
            </a:r>
            <a:r>
              <a:rPr lang="en-US" dirty="0"/>
              <a:t> 14–15</a:t>
            </a:r>
          </a:p>
          <a:p>
            <a:r>
              <a:rPr lang="cs-CZ" dirty="0"/>
              <a:t>Čtvrtek</a:t>
            </a:r>
            <a:r>
              <a:rPr lang="en-US" dirty="0"/>
              <a:t> 14–16</a:t>
            </a:r>
          </a:p>
        </p:txBody>
      </p:sp>
    </p:spTree>
    <p:extLst>
      <p:ext uri="{BB962C8B-B14F-4D97-AF65-F5344CB8AC3E}">
        <p14:creationId xmlns:p14="http://schemas.microsoft.com/office/powerpoint/2010/main" val="1380314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E38D-FD7B-56BD-FD76-79628BE9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Ohyb</a:t>
            </a:r>
            <a:r>
              <a:rPr lang="en-US" dirty="0"/>
              <a:t> – </a:t>
            </a:r>
            <a:r>
              <a:rPr lang="cs-CZ" dirty="0"/>
              <a:t>únosnost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780E28-84AA-16E6-6BA0-2823C2F7D9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12C8F8B-54CB-CC38-AA79-DE7C76BBB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2" y="1834529"/>
            <a:ext cx="2789017" cy="3941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AF1E5-2199-B47D-2786-2902557A8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034" y="1830193"/>
            <a:ext cx="2607622" cy="39418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DC296DB-24D4-E28D-C6BF-0DCB7E655B57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E7F4F0-B423-6C03-38F8-4147D2FC6158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1FE4EE5-8D2A-1FA5-849A-A36903F91F25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0CFDEBF-DB1E-BE64-23D1-C83477B7614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45680-4C57-5293-447C-53AFC02A742F}"/>
                </a:ext>
              </a:extLst>
            </p:cNvPr>
            <p:cNvCxnSpPr>
              <a:cxnSpLocks/>
              <a:stCxn id="14" idx="6"/>
              <a:endCxn id="8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21653D-DE5D-56AB-A49E-BBBB5840746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41CD5A4-A464-9DF8-D4BD-98D2F21B4E62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7AB62BD8-F293-6A3F-AACE-986843E3A083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3152D53-76DB-74EB-CBAE-30523A1B9811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9DF1BE4-D899-AC92-8937-2F42DA10B4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646D6F7-831C-6072-BE09-8EC060F4B6D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AAADD2-92EC-F511-F875-ABAE503C6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808876" cy="391261"/>
              </a:xfrm>
              <a:prstGeom prst="rect">
                <a:avLst/>
              </a:prstGeom>
              <a:blipFill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E6C891-6631-CC84-EF74-2B9EFCA8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808876" cy="391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0C043C-2F6C-00A4-1454-5F5A16EFD96B}"/>
              </a:ext>
            </a:extLst>
          </p:cNvPr>
          <p:cNvCxnSpPr>
            <a:cxnSpLocks/>
          </p:cNvCxnSpPr>
          <p:nvPr/>
        </p:nvCxnSpPr>
        <p:spPr>
          <a:xfrm>
            <a:off x="6582694" y="3861048"/>
            <a:ext cx="0" cy="17302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/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DFED1F-E32B-F828-9A5E-4974D2919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53" y="4396463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09EA22-9499-86D7-99C6-953691F75090}"/>
              </a:ext>
            </a:extLst>
          </p:cNvPr>
          <p:cNvCxnSpPr>
            <a:cxnSpLocks/>
          </p:cNvCxnSpPr>
          <p:nvPr/>
        </p:nvCxnSpPr>
        <p:spPr>
          <a:xfrm flipH="1">
            <a:off x="10488488" y="5888370"/>
            <a:ext cx="10939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/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379424-D716-DD90-2207-9306E47A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528" y="5857168"/>
                <a:ext cx="458202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69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891B-CBD8-C33B-17CB-52A198DB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Smyk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B1941-1E74-8C9E-AEE1-7B9974870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Zjednodušeně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B1941-1E74-8C9E-AEE1-7B9974870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316E45-9370-C865-26B5-10F125E23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968" y="1772816"/>
            <a:ext cx="3141095" cy="436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3CD21-FA6C-9945-63E5-EE97AD6D7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1776174"/>
            <a:ext cx="2868320" cy="42451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F2EC20-785D-CB33-6A93-A1A31D893F9F}"/>
              </a:ext>
            </a:extLst>
          </p:cNvPr>
          <p:cNvGrpSpPr/>
          <p:nvPr/>
        </p:nvGrpSpPr>
        <p:grpSpPr>
          <a:xfrm rot="5400000">
            <a:off x="2135588" y="3747461"/>
            <a:ext cx="1256387" cy="2923721"/>
            <a:chOff x="1435656" y="3376111"/>
            <a:chExt cx="1256387" cy="29237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DA291F-8548-D81A-1960-42036FE9EAE3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BA6CABD9-108E-8E8E-FC56-932EC8A1E59C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7990C00-8011-82BA-CBE0-C23680012E76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87A831-A4EA-3CF6-E1B4-3AD7BD4768F6}"/>
                </a:ext>
              </a:extLst>
            </p:cNvPr>
            <p:cNvCxnSpPr>
              <a:cxnSpLocks/>
              <a:stCxn id="25" idx="6"/>
              <a:endCxn id="27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B77502-7CCB-C1A6-B497-3A1B3776D6F7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DA1CDD-E4F6-752B-6E17-400F37158C49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18B6622C-FCD8-EF46-3F33-E52E3326F429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ECA8489-68EA-BF10-94C7-57D70BB733C8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2BED4DD-9927-FCBC-43A3-E6E6580CB762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A04B8B-A995-B172-2A54-217C0FEF3F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7918B8-9BDD-7EA9-A111-C74E1507D261}"/>
                  </a:ext>
                </a:extLst>
              </p:cNvPr>
              <p:cNvSpPr txBox="1"/>
              <p:nvPr/>
            </p:nvSpPr>
            <p:spPr>
              <a:xfrm>
                <a:off x="6888088" y="1359657"/>
                <a:ext cx="73193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D7918B8-9BDD-7EA9-A111-C74E1507D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1359657"/>
                <a:ext cx="731931" cy="391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8C96E8-05F9-776B-8014-CC5B4C411F0F}"/>
                  </a:ext>
                </a:extLst>
              </p:cNvPr>
              <p:cNvSpPr txBox="1"/>
              <p:nvPr/>
            </p:nvSpPr>
            <p:spPr>
              <a:xfrm>
                <a:off x="9552384" y="1353846"/>
                <a:ext cx="731931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Ed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8C96E8-05F9-776B-8014-CC5B4C41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353846"/>
                <a:ext cx="731931" cy="391261"/>
              </a:xfrm>
              <a:prstGeom prst="rect">
                <a:avLst/>
              </a:prstGeom>
              <a:blipFill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968B81-D34C-FF0A-BC1C-2E882B308833}"/>
              </a:ext>
            </a:extLst>
          </p:cNvPr>
          <p:cNvCxnSpPr>
            <a:cxnSpLocks/>
          </p:cNvCxnSpPr>
          <p:nvPr/>
        </p:nvCxnSpPr>
        <p:spPr>
          <a:xfrm>
            <a:off x="6120000" y="2160000"/>
            <a:ext cx="0" cy="37385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52E8C-1978-88FA-9892-D61E158E9A30}"/>
                  </a:ext>
                </a:extLst>
              </p:cNvPr>
              <p:cNvSpPr txBox="1"/>
              <p:nvPr/>
            </p:nvSpPr>
            <p:spPr>
              <a:xfrm>
                <a:off x="5539084" y="3805474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52E8C-1978-88FA-9892-D61E158E9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84" y="3805474"/>
                <a:ext cx="4626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5E9742-5944-7F48-AA1D-05D2A7A00432}"/>
              </a:ext>
            </a:extLst>
          </p:cNvPr>
          <p:cNvCxnSpPr>
            <a:cxnSpLocks/>
          </p:cNvCxnSpPr>
          <p:nvPr/>
        </p:nvCxnSpPr>
        <p:spPr>
          <a:xfrm flipH="1" flipV="1">
            <a:off x="8949063" y="6052562"/>
            <a:ext cx="2259505" cy="138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46100-044A-7CBC-5978-147CADA39855}"/>
                  </a:ext>
                </a:extLst>
              </p:cNvPr>
              <p:cNvSpPr txBox="1"/>
              <p:nvPr/>
            </p:nvSpPr>
            <p:spPr>
              <a:xfrm>
                <a:off x="9824756" y="6121535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E46100-044A-7CBC-5978-147CADA39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756" y="6121535"/>
                <a:ext cx="46269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BAEF92A-89C8-8B74-0F83-F7C8C9A70D2E}"/>
              </a:ext>
            </a:extLst>
          </p:cNvPr>
          <p:cNvCxnSpPr>
            <a:cxnSpLocks/>
          </p:cNvCxnSpPr>
          <p:nvPr/>
        </p:nvCxnSpPr>
        <p:spPr>
          <a:xfrm>
            <a:off x="7256301" y="3084069"/>
            <a:ext cx="1473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7EB045-1048-7751-73AE-4BA76D6D7752}"/>
                  </a:ext>
                </a:extLst>
              </p:cNvPr>
              <p:cNvSpPr txBox="1"/>
              <p:nvPr/>
            </p:nvSpPr>
            <p:spPr>
              <a:xfrm>
                <a:off x="6805590" y="2899403"/>
                <a:ext cx="462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77EB045-1048-7751-73AE-4BA76D6D7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90" y="2899403"/>
                <a:ext cx="46269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4F387F8-21FC-9187-F8B9-03B4C7EDAA25}"/>
              </a:ext>
            </a:extLst>
          </p:cNvPr>
          <p:cNvCxnSpPr>
            <a:cxnSpLocks/>
          </p:cNvCxnSpPr>
          <p:nvPr/>
        </p:nvCxnSpPr>
        <p:spPr>
          <a:xfrm>
            <a:off x="11352584" y="5652000"/>
            <a:ext cx="0" cy="216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1F9B42-080E-38A5-3AB5-A2BFD307C89A}"/>
                  </a:ext>
                </a:extLst>
              </p:cNvPr>
              <p:cNvSpPr txBox="1"/>
              <p:nvPr/>
            </p:nvSpPr>
            <p:spPr>
              <a:xfrm>
                <a:off x="11317722" y="5547214"/>
                <a:ext cx="462691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1F9B42-080E-38A5-3AB5-A2BFD307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22" y="5547214"/>
                <a:ext cx="462691" cy="391582"/>
              </a:xfrm>
              <a:prstGeom prst="rect">
                <a:avLst/>
              </a:prstGeom>
              <a:blipFill>
                <a:blip r:embed="rId11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86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519C-D228-BA5B-BBFC-0BB9CA6C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Smyková plocha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3CC506-081E-D7C7-7920-4F0954F53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1864" y="305892"/>
            <a:ext cx="7184529" cy="5937523"/>
          </a:xfrm>
        </p:spPr>
      </p:pic>
    </p:spTree>
    <p:extLst>
      <p:ext uri="{BB962C8B-B14F-4D97-AF65-F5344CB8AC3E}">
        <p14:creationId xmlns:p14="http://schemas.microsoft.com/office/powerpoint/2010/main" val="275039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89C0-45C4-3C96-46D2-17A7CDFE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Kroucení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070BB-C0F1-B49E-9E17-3A9543CD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0" y="1894985"/>
            <a:ext cx="2743908" cy="3858714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7F27B14-5F4D-4F37-5546-2109B5C4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6632"/>
            <a:ext cx="40386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F6DD6-57B7-C36F-77B5-C805B7129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1894985"/>
            <a:ext cx="2896882" cy="3858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8085E4-C562-06DF-29FF-4215F8E4E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152" y="1844824"/>
            <a:ext cx="2850179" cy="3982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880727-BCC4-0C9A-065B-D94E25EFADB6}"/>
              </a:ext>
            </a:extLst>
          </p:cNvPr>
          <p:cNvSpPr txBox="1"/>
          <p:nvPr/>
        </p:nvSpPr>
        <p:spPr>
          <a:xfrm>
            <a:off x="767408" y="13407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Prosté kroucení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E6A2E-5911-514D-CD4A-65CAD80C92A1}"/>
              </a:ext>
            </a:extLst>
          </p:cNvPr>
          <p:cNvSpPr txBox="1"/>
          <p:nvPr/>
        </p:nvSpPr>
        <p:spPr>
          <a:xfrm>
            <a:off x="6240016" y="132233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Vázané kroucení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87481A-E077-CA5C-1451-5113D3302255}"/>
                  </a:ext>
                </a:extLst>
              </p:cNvPr>
              <p:cNvSpPr txBox="1"/>
              <p:nvPr/>
            </p:nvSpPr>
            <p:spPr>
              <a:xfrm>
                <a:off x="1729113" y="5826228"/>
                <a:ext cx="68967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87481A-E077-CA5C-1451-5113D330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13" y="5826228"/>
                <a:ext cx="689676" cy="49084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0DF424-E210-380E-6CC8-2AA2F2CA81C6}"/>
                  </a:ext>
                </a:extLst>
              </p:cNvPr>
              <p:cNvSpPr txBox="1"/>
              <p:nvPr/>
            </p:nvSpPr>
            <p:spPr>
              <a:xfrm>
                <a:off x="8569686" y="5826227"/>
                <a:ext cx="689676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60DF424-E210-380E-6CC8-2AA2F2CA8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86" y="5826227"/>
                <a:ext cx="689676" cy="49084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5FE58C-2B1F-3280-ED38-EECA0DD8E722}"/>
                  </a:ext>
                </a:extLst>
              </p:cNvPr>
              <p:cNvSpPr txBox="1"/>
              <p:nvPr/>
            </p:nvSpPr>
            <p:spPr>
              <a:xfrm>
                <a:off x="5031832" y="5826227"/>
                <a:ext cx="579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5FE58C-2B1F-3280-ED38-EECA0DD8E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832" y="5826227"/>
                <a:ext cx="579967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3BE8C002-928C-532C-9942-713F84A4C486}"/>
              </a:ext>
            </a:extLst>
          </p:cNvPr>
          <p:cNvSpPr/>
          <p:nvPr/>
        </p:nvSpPr>
        <p:spPr>
          <a:xfrm rot="16200000">
            <a:off x="6938280" y="-1073365"/>
            <a:ext cx="238553" cy="5786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2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AED7-F949-2701-E4A6-ECFEE7F8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Průřezové charakteristiky – tabulky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ADD7A-D29B-ACE2-99F6-CE20DC013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55" y="1484313"/>
            <a:ext cx="10772089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84154-3A8E-27E3-F13A-9812C2BD71C2}"/>
              </a:ext>
            </a:extLst>
          </p:cNvPr>
          <p:cNvSpPr txBox="1"/>
          <p:nvPr/>
        </p:nvSpPr>
        <p:spPr>
          <a:xfrm>
            <a:off x="8384024" y="6084004"/>
            <a:ext cx="31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http://www.staticstools.eu/cs/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574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B231-D1A7-37FC-4652-BE34F64C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Těžiště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E57B3-4D75-08E7-DD9D-D587A11E8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𝑧𝑑𝐴</m:t>
                        </m:r>
                      </m:e>
                    </m:nary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𝑦𝑑𝐴</m:t>
                        </m:r>
                      </m:e>
                    </m:nary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6E57B3-4D75-08E7-DD9D-D587A11E8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B2BBE9E-AF8D-E460-146F-8A666130CC51}"/>
              </a:ext>
            </a:extLst>
          </p:cNvPr>
          <p:cNvSpPr/>
          <p:nvPr/>
        </p:nvSpPr>
        <p:spPr>
          <a:xfrm>
            <a:off x="7400613" y="2630693"/>
            <a:ext cx="576065" cy="115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87B71D-3DDE-5157-4BC9-DAC6FADBB26F}"/>
              </a:ext>
            </a:extLst>
          </p:cNvPr>
          <p:cNvSpPr/>
          <p:nvPr/>
        </p:nvSpPr>
        <p:spPr>
          <a:xfrm>
            <a:off x="6744072" y="2132856"/>
            <a:ext cx="1850352" cy="52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0592F2-BC6E-AA31-D765-C5F759764EF1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7680176" y="1567644"/>
            <a:ext cx="8470" cy="2215745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66D316-071C-123F-0E95-FF234F043321}"/>
              </a:ext>
            </a:extLst>
          </p:cNvPr>
          <p:cNvCxnSpPr>
            <a:cxnSpLocks/>
          </p:cNvCxnSpPr>
          <p:nvPr/>
        </p:nvCxnSpPr>
        <p:spPr>
          <a:xfrm>
            <a:off x="7699303" y="3783389"/>
            <a:ext cx="1205009" cy="0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9C500-6FAB-CB54-6D2D-5E53EFBD597D}"/>
                  </a:ext>
                </a:extLst>
              </p:cNvPr>
              <p:cNvSpPr txBox="1"/>
              <p:nvPr/>
            </p:nvSpPr>
            <p:spPr>
              <a:xfrm>
                <a:off x="8594424" y="3839659"/>
                <a:ext cx="382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99C500-6FAB-CB54-6D2D-5E53EFBD5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424" y="3839659"/>
                <a:ext cx="382604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8926E-4125-51F9-5FCD-DA073AFE07AB}"/>
                  </a:ext>
                </a:extLst>
              </p:cNvPr>
              <p:cNvSpPr txBox="1"/>
              <p:nvPr/>
            </p:nvSpPr>
            <p:spPr>
              <a:xfrm>
                <a:off x="7297572" y="1410824"/>
                <a:ext cx="364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08926E-4125-51F9-5FCD-DA073AFE0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72" y="1410824"/>
                <a:ext cx="3649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900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3C58-E208-03A1-5252-AA8323CD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261B-F86F-0E53-8883-A4C141AD6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sz="2400" dirty="0"/>
                  <a:t>Spočtěte</a:t>
                </a:r>
                <a:r>
                  <a:rPr lang="en-US" sz="2400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Plocha: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[mm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Tahová únosnost: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[N]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Poloha těžiště</a:t>
                </a: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Moment setrvačnosti</a:t>
                </a:r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Průhyb nosníku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/200</m:t>
                    </m:r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Modul průřezu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400" dirty="0"/>
                  <a:t>Momentová únosnost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=1/8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,0,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=11.1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=11 000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261B-F86F-0E53-8883-A4C141AD6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33" t="-920" b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1D5E1DC-36A8-D7AC-31DF-738FF9F3B650}"/>
              </a:ext>
            </a:extLst>
          </p:cNvPr>
          <p:cNvGrpSpPr/>
          <p:nvPr/>
        </p:nvGrpSpPr>
        <p:grpSpPr>
          <a:xfrm rot="5400000">
            <a:off x="9377939" y="723125"/>
            <a:ext cx="1256387" cy="2923721"/>
            <a:chOff x="1435656" y="3376111"/>
            <a:chExt cx="1256387" cy="29237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ED2F7B-B153-E3EF-1308-0BD8739F661E}"/>
                </a:ext>
              </a:extLst>
            </p:cNvPr>
            <p:cNvGrpSpPr/>
            <p:nvPr/>
          </p:nvGrpSpPr>
          <p:grpSpPr>
            <a:xfrm>
              <a:off x="1927383" y="5723768"/>
              <a:ext cx="684078" cy="576064"/>
              <a:chOff x="2747301" y="4982722"/>
              <a:chExt cx="684078" cy="576064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4E661600-B5BB-5797-0CA5-C78D359ACE88}"/>
                  </a:ext>
                </a:extLst>
              </p:cNvPr>
              <p:cNvSpPr/>
              <p:nvPr/>
            </p:nvSpPr>
            <p:spPr>
              <a:xfrm rot="16200000">
                <a:off x="2891319" y="5018726"/>
                <a:ext cx="576064" cy="50405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4AF24FE-056D-70C9-BCFD-54B1F49908CB}"/>
                  </a:ext>
                </a:extLst>
              </p:cNvPr>
              <p:cNvSpPr/>
              <p:nvPr/>
            </p:nvSpPr>
            <p:spPr>
              <a:xfrm>
                <a:off x="2747301" y="5157192"/>
                <a:ext cx="216024" cy="21602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D7F16A9-AC2B-E6F8-3E90-2614939C6E05}"/>
                </a:ext>
              </a:extLst>
            </p:cNvPr>
            <p:cNvCxnSpPr>
              <a:cxnSpLocks/>
              <a:stCxn id="12" idx="6"/>
              <a:endCxn id="14" idx="0"/>
            </p:cNvCxnSpPr>
            <p:nvPr/>
          </p:nvCxnSpPr>
          <p:spPr>
            <a:xfrm flipH="1">
              <a:off x="2035395" y="3789040"/>
              <a:ext cx="1" cy="210919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4C6B98-0A7C-7DA6-495F-524CC70F43ED}"/>
                </a:ext>
              </a:extLst>
            </p:cNvPr>
            <p:cNvGrpSpPr/>
            <p:nvPr/>
          </p:nvGrpSpPr>
          <p:grpSpPr>
            <a:xfrm>
              <a:off x="1927384" y="3376111"/>
              <a:ext cx="764659" cy="591079"/>
              <a:chOff x="6204013" y="2656031"/>
              <a:chExt cx="764659" cy="5910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5DB9731-E272-E360-C069-58E28ADAF47E}"/>
                  </a:ext>
                </a:extLst>
              </p:cNvPr>
              <p:cNvGrpSpPr/>
              <p:nvPr/>
            </p:nvGrpSpPr>
            <p:grpSpPr>
              <a:xfrm rot="5400000">
                <a:off x="6246464" y="2628594"/>
                <a:ext cx="576064" cy="660966"/>
                <a:chOff x="2565411" y="4712249"/>
                <a:chExt cx="576064" cy="660966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CE4450B3-3995-3262-3D66-D62D37B46201}"/>
                    </a:ext>
                  </a:extLst>
                </p:cNvPr>
                <p:cNvSpPr/>
                <p:nvPr/>
              </p:nvSpPr>
              <p:spPr>
                <a:xfrm rot="10800000">
                  <a:off x="2565411" y="4712249"/>
                  <a:ext cx="576064" cy="50405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B971483-510A-93BE-F509-1BFFDBA3D76F}"/>
                    </a:ext>
                  </a:extLst>
                </p:cNvPr>
                <p:cNvSpPr/>
                <p:nvPr/>
              </p:nvSpPr>
              <p:spPr>
                <a:xfrm>
                  <a:off x="2747301" y="5157192"/>
                  <a:ext cx="216024" cy="21602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F740A4E-9095-84F9-75FC-8D2F4BADCFB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6968672" y="2656031"/>
                <a:ext cx="0" cy="591079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156511-B3CF-CA85-7026-9923821EB1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723689" y="460209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38F8DA-88A0-7222-C805-0E90756A92C6}"/>
              </a:ext>
            </a:extLst>
          </p:cNvPr>
          <p:cNvCxnSpPr>
            <a:cxnSpLocks/>
          </p:cNvCxnSpPr>
          <p:nvPr/>
        </p:nvCxnSpPr>
        <p:spPr>
          <a:xfrm>
            <a:off x="9624392" y="1556792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1BE18F-278C-AB57-4482-75E031D859EF}"/>
              </a:ext>
            </a:extLst>
          </p:cNvPr>
          <p:cNvCxnSpPr>
            <a:cxnSpLocks/>
          </p:cNvCxnSpPr>
          <p:nvPr/>
        </p:nvCxnSpPr>
        <p:spPr>
          <a:xfrm>
            <a:off x="9264352" y="1556793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C2426E-B0ED-B512-EBBC-BA1F5D58A040}"/>
              </a:ext>
            </a:extLst>
          </p:cNvPr>
          <p:cNvCxnSpPr>
            <a:cxnSpLocks/>
          </p:cNvCxnSpPr>
          <p:nvPr/>
        </p:nvCxnSpPr>
        <p:spPr>
          <a:xfrm>
            <a:off x="8930958" y="1563014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479E4E-A31C-3AC4-44E9-22AD9AB0ECC1}"/>
              </a:ext>
            </a:extLst>
          </p:cNvPr>
          <p:cNvCxnSpPr>
            <a:cxnSpLocks/>
          </p:cNvCxnSpPr>
          <p:nvPr/>
        </p:nvCxnSpPr>
        <p:spPr>
          <a:xfrm>
            <a:off x="10344472" y="1556792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49EFD3-75A7-1607-8F32-ADC7D50B1574}"/>
              </a:ext>
            </a:extLst>
          </p:cNvPr>
          <p:cNvCxnSpPr>
            <a:cxnSpLocks/>
          </p:cNvCxnSpPr>
          <p:nvPr/>
        </p:nvCxnSpPr>
        <p:spPr>
          <a:xfrm>
            <a:off x="10704512" y="1556791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D0994B-F13A-AF9B-7F94-0580EBF02C11}"/>
              </a:ext>
            </a:extLst>
          </p:cNvPr>
          <p:cNvCxnSpPr>
            <a:cxnSpLocks/>
          </p:cNvCxnSpPr>
          <p:nvPr/>
        </p:nvCxnSpPr>
        <p:spPr>
          <a:xfrm>
            <a:off x="11081494" y="1556790"/>
            <a:ext cx="0" cy="576065"/>
          </a:xfrm>
          <a:prstGeom prst="straightConnector1">
            <a:avLst/>
          </a:prstGeom>
          <a:ln w="762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BDE6562-1780-FAAC-6F77-418C9F983D44}"/>
              </a:ext>
            </a:extLst>
          </p:cNvPr>
          <p:cNvSpPr/>
          <p:nvPr/>
        </p:nvSpPr>
        <p:spPr>
          <a:xfrm>
            <a:off x="8832304" y="1556790"/>
            <a:ext cx="2376263" cy="551406"/>
          </a:xfrm>
          <a:prstGeom prst="rect">
            <a:avLst/>
          </a:prstGeom>
          <a:noFill/>
          <a:ln>
            <a:solidFill>
              <a:srgbClr val="658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00A11B-04A3-7807-DD06-7E0B280E0673}"/>
              </a:ext>
            </a:extLst>
          </p:cNvPr>
          <p:cNvCxnSpPr>
            <a:cxnSpLocks/>
          </p:cNvCxnSpPr>
          <p:nvPr/>
        </p:nvCxnSpPr>
        <p:spPr>
          <a:xfrm flipH="1">
            <a:off x="8832304" y="3136184"/>
            <a:ext cx="23762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B7A777-A8B8-2E30-39F8-D83A8389B87F}"/>
                  </a:ext>
                </a:extLst>
              </p:cNvPr>
              <p:cNvSpPr txBox="1"/>
              <p:nvPr/>
            </p:nvSpPr>
            <p:spPr>
              <a:xfrm>
                <a:off x="9495323" y="2766852"/>
                <a:ext cx="1050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B7A777-A8B8-2E30-39F8-D83A8389B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323" y="2766852"/>
                <a:ext cx="10502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1F341-C7BE-80A3-1B06-C945F00BB604}"/>
                  </a:ext>
                </a:extLst>
              </p:cNvPr>
              <p:cNvSpPr txBox="1"/>
              <p:nvPr/>
            </p:nvSpPr>
            <p:spPr>
              <a:xfrm>
                <a:off x="9283574" y="859220"/>
                <a:ext cx="16217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kN/m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kN/m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1F341-C7BE-80A3-1B06-C945F00B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574" y="859220"/>
                <a:ext cx="1621726" cy="646331"/>
              </a:xfrm>
              <a:prstGeom prst="rect">
                <a:avLst/>
              </a:prstGeom>
              <a:blipFill>
                <a:blip r:embed="rId4"/>
                <a:stretch>
                  <a:fillRect t="-6604" r="-2632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B471F79-ACBF-5098-9E94-558D0EE782F5}"/>
              </a:ext>
            </a:extLst>
          </p:cNvPr>
          <p:cNvSpPr/>
          <p:nvPr/>
        </p:nvSpPr>
        <p:spPr>
          <a:xfrm>
            <a:off x="9861254" y="4698267"/>
            <a:ext cx="576065" cy="115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BED7ED-72CD-DE84-871E-F1891BE8D35C}"/>
              </a:ext>
            </a:extLst>
          </p:cNvPr>
          <p:cNvSpPr/>
          <p:nvPr/>
        </p:nvSpPr>
        <p:spPr>
          <a:xfrm>
            <a:off x="9204713" y="4200430"/>
            <a:ext cx="1850352" cy="528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A958A-C8D2-1AC7-674C-C652367301C4}"/>
              </a:ext>
            </a:extLst>
          </p:cNvPr>
          <p:cNvCxnSpPr>
            <a:cxnSpLocks/>
          </p:cNvCxnSpPr>
          <p:nvPr/>
        </p:nvCxnSpPr>
        <p:spPr>
          <a:xfrm flipV="1">
            <a:off x="11271089" y="4200430"/>
            <a:ext cx="0" cy="5282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6ED8978-9FAA-BB5E-842B-653014024920}"/>
              </a:ext>
            </a:extLst>
          </p:cNvPr>
          <p:cNvCxnSpPr>
            <a:cxnSpLocks/>
          </p:cNvCxnSpPr>
          <p:nvPr/>
        </p:nvCxnSpPr>
        <p:spPr>
          <a:xfrm flipH="1">
            <a:off x="9264352" y="6115110"/>
            <a:ext cx="596903" cy="110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401F4A0-E454-18CD-9235-7BD298731D83}"/>
              </a:ext>
            </a:extLst>
          </p:cNvPr>
          <p:cNvCxnSpPr>
            <a:cxnSpLocks/>
          </p:cNvCxnSpPr>
          <p:nvPr/>
        </p:nvCxnSpPr>
        <p:spPr>
          <a:xfrm>
            <a:off x="9861255" y="6115110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9A91F79-F53F-415F-03E4-BF4EB3000D69}"/>
              </a:ext>
            </a:extLst>
          </p:cNvPr>
          <p:cNvCxnSpPr>
            <a:cxnSpLocks/>
          </p:cNvCxnSpPr>
          <p:nvPr/>
        </p:nvCxnSpPr>
        <p:spPr>
          <a:xfrm>
            <a:off x="10437319" y="6115110"/>
            <a:ext cx="617746" cy="110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CA5125-1143-4910-A71F-89D69A74793D}"/>
              </a:ext>
            </a:extLst>
          </p:cNvPr>
          <p:cNvSpPr txBox="1"/>
          <p:nvPr/>
        </p:nvSpPr>
        <p:spPr>
          <a:xfrm>
            <a:off x="11270461" y="43273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21E00D-3154-C295-0CEF-724560DFC6BB}"/>
              </a:ext>
            </a:extLst>
          </p:cNvPr>
          <p:cNvSpPr txBox="1"/>
          <p:nvPr/>
        </p:nvSpPr>
        <p:spPr>
          <a:xfrm>
            <a:off x="9352650" y="60798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F47E99-FB3F-B6D1-FD2B-AF0F65D9A5B2}"/>
              </a:ext>
            </a:extLst>
          </p:cNvPr>
          <p:cNvSpPr txBox="1"/>
          <p:nvPr/>
        </p:nvSpPr>
        <p:spPr>
          <a:xfrm>
            <a:off x="9930862" y="60686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D67B2-5B8D-DD42-5EC2-6A28E7D77771}"/>
              </a:ext>
            </a:extLst>
          </p:cNvPr>
          <p:cNvSpPr txBox="1"/>
          <p:nvPr/>
        </p:nvSpPr>
        <p:spPr>
          <a:xfrm>
            <a:off x="10525619" y="60686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6ED6E4E-387F-B8E0-F85E-26B7BC64BD1A}"/>
              </a:ext>
            </a:extLst>
          </p:cNvPr>
          <p:cNvCxnSpPr>
            <a:cxnSpLocks/>
          </p:cNvCxnSpPr>
          <p:nvPr/>
        </p:nvCxnSpPr>
        <p:spPr>
          <a:xfrm flipV="1">
            <a:off x="11270461" y="4728725"/>
            <a:ext cx="0" cy="112223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8115C76-FADE-9443-0241-50F9FD866318}"/>
              </a:ext>
            </a:extLst>
          </p:cNvPr>
          <p:cNvSpPr txBox="1"/>
          <p:nvPr/>
        </p:nvSpPr>
        <p:spPr>
          <a:xfrm>
            <a:off x="11247421" y="50899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0FEC0F-0AFF-2051-0431-D563EAF69DA5}"/>
              </a:ext>
            </a:extLst>
          </p:cNvPr>
          <p:cNvSpPr txBox="1"/>
          <p:nvPr/>
        </p:nvSpPr>
        <p:spPr>
          <a:xfrm>
            <a:off x="11250684" y="59641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[mm]</a:t>
            </a:r>
          </a:p>
        </p:txBody>
      </p:sp>
    </p:spTree>
    <p:extLst>
      <p:ext uri="{BB962C8B-B14F-4D97-AF65-F5344CB8AC3E}">
        <p14:creationId xmlns:p14="http://schemas.microsoft.com/office/powerpoint/2010/main" val="21748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57B3-360F-CAE0-430D-899FC1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AE5F-2BAA-8D63-8412-E28177E5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Opakování, matka moudrosti</a:t>
            </a:r>
            <a:endParaRPr lang="en-US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Zatížení sněhem </a:t>
            </a:r>
            <a:r>
              <a:rPr lang="en-US" sz="1800" dirty="0"/>
              <a:t>“+” </a:t>
            </a:r>
            <a:r>
              <a:rPr lang="cs-CZ" sz="1800" dirty="0"/>
              <a:t>Zatížení větrem </a:t>
            </a:r>
            <a:r>
              <a:rPr lang="en-US" sz="1800" dirty="0"/>
              <a:t>“+” </a:t>
            </a:r>
            <a:r>
              <a:rPr lang="cs-CZ" sz="1800" dirty="0"/>
              <a:t>Stálé zatížení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Materiál</a:t>
            </a:r>
            <a:endParaRPr lang="en-US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Ocel</a:t>
            </a: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Dřevo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Přípoje</a:t>
            </a:r>
            <a:endParaRPr lang="en-US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Šrouby</a:t>
            </a: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Svary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/>
              <a:t>Návrh prutů</a:t>
            </a:r>
            <a:endParaRPr lang="en-US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Tah a tlak</a:t>
            </a: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Ohyb</a:t>
            </a: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Smyk</a:t>
            </a: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sz="1800" dirty="0"/>
              <a:t>Kroucení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036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zatížení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799856" y="1484784"/>
                <a:ext cx="5846440" cy="46413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𝑠𝑢𝑐𝑡𝑖𝑜𝑛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=−2.0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𝑝𝑟𝑒𝑠𝑠𝑢𝑟𝑒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kN/m</a:t>
                </a:r>
                <a:r>
                  <a:rPr lang="en-US" baseline="30000" dirty="0"/>
                  <a:t>2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9856" y="1484784"/>
                <a:ext cx="5846440" cy="4641379"/>
              </a:xfrm>
              <a:blipFill>
                <a:blip r:embed="rId2"/>
                <a:stretch>
                  <a:fillRect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839416" y="3356992"/>
            <a:ext cx="2880320" cy="2304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vnoramenný trojúhelník 6"/>
              <p:cNvSpPr/>
              <p:nvPr/>
            </p:nvSpPr>
            <p:spPr>
              <a:xfrm>
                <a:off x="839416" y="2348880"/>
                <a:ext cx="2880320" cy="100811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     </a:t>
                </a:r>
                <a:endParaRPr lang="cs-CZ" dirty="0"/>
              </a:p>
            </p:txBody>
          </p:sp>
        </mc:Choice>
        <mc:Fallback xmlns="">
          <p:sp>
            <p:nvSpPr>
              <p:cNvPr id="7" name="Rovnoramenný trojúhe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348880"/>
                <a:ext cx="2880320" cy="1008112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9361040" y="1484783"/>
                <a:ext cx="3719736" cy="464137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None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=1.35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cs-CZ" sz="2400" b="0" dirty="0">
                    <a:latin typeface="Cambria Math" panose="02040503050406030204" pitchFamily="18" charset="0"/>
                  </a:rPr>
                  <a:t>Sníh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≤1000 </m:t>
                    </m:r>
                    <m:r>
                      <m:rPr>
                        <m:sty m:val="p"/>
                      </m:rPr>
                      <a:rPr lang="cs-CZ" sz="24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:r>
                  <a:rPr lang="cs-CZ" sz="2400" b="0" dirty="0">
                    <a:latin typeface="Cambria Math" panose="02040503050406030204" pitchFamily="18" charset="0"/>
                  </a:rPr>
                  <a:t>Vítr </a:t>
                </a:r>
                <a:endParaRPr lang="en-US" sz="2400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2400" dirty="0"/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400" dirty="0"/>
                  <a:t> </a:t>
                </a:r>
              </a:p>
              <a:p>
                <a:endParaRPr lang="cs-CZ" sz="2400" dirty="0"/>
              </a:p>
              <a:p>
                <a:endParaRPr lang="cs-CZ" sz="2400" dirty="0"/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040" y="1484783"/>
                <a:ext cx="3719736" cy="4641379"/>
              </a:xfrm>
              <a:prstGeom prst="rect">
                <a:avLst/>
              </a:prstGeom>
              <a:blipFill>
                <a:blip r:embed="rId4"/>
                <a:stretch>
                  <a:fillRect l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94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zatížení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vnoramenný trojúhelník 6"/>
              <p:cNvSpPr/>
              <p:nvPr/>
            </p:nvSpPr>
            <p:spPr>
              <a:xfrm>
                <a:off x="839416" y="3933056"/>
                <a:ext cx="5472608" cy="237626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     </a:t>
                </a:r>
                <a:endParaRPr lang="cs-CZ" dirty="0"/>
              </a:p>
            </p:txBody>
          </p:sp>
        </mc:Choice>
        <mc:Fallback>
          <p:sp>
            <p:nvSpPr>
              <p:cNvPr id="7" name="Rovnoramenný trojúhe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933056"/>
                <a:ext cx="5472608" cy="2376264"/>
              </a:xfrm>
              <a:prstGeom prst="triangl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84141-8365-4953-6894-2E6907EBB270}"/>
                  </a:ext>
                </a:extLst>
              </p:cNvPr>
              <p:cNvSpPr txBox="1"/>
              <p:nvPr/>
            </p:nvSpPr>
            <p:spPr>
              <a:xfrm>
                <a:off x="991673" y="1431990"/>
                <a:ext cx="16843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 </m:t>
                    </m:r>
                  </m:oMath>
                </a14:m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</a:p>
              <a:p>
                <a:endParaRPr lang="en-US" baseline="30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184141-8365-4953-6894-2E6907EBB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3" y="1431990"/>
                <a:ext cx="1684307" cy="553998"/>
              </a:xfrm>
              <a:prstGeom prst="rect">
                <a:avLst/>
              </a:prstGeom>
              <a:blipFill>
                <a:blip r:embed="rId3"/>
                <a:stretch>
                  <a:fillRect t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44ED87C-8B15-8373-BE48-BBBDEEBB8648}"/>
              </a:ext>
            </a:extLst>
          </p:cNvPr>
          <p:cNvGrpSpPr/>
          <p:nvPr/>
        </p:nvGrpSpPr>
        <p:grpSpPr>
          <a:xfrm>
            <a:off x="785818" y="1813250"/>
            <a:ext cx="2736304" cy="582289"/>
            <a:chOff x="1055440" y="1797474"/>
            <a:chExt cx="2376263" cy="58228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98F01C-6079-70C2-43A9-75A025C858FF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C27646A-18DA-2AE4-845A-EAB47BF58C33}"/>
                </a:ext>
              </a:extLst>
            </p:cNvPr>
            <p:cNvCxnSpPr>
              <a:cxnSpLocks/>
            </p:cNvCxnSpPr>
            <p:nvPr/>
          </p:nvCxnSpPr>
          <p:spPr>
            <a:xfrm>
              <a:off x="1487488" y="1797477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07E23E-382E-ED2B-47CE-38463CAB4B00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94" y="1803698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CD198B-FF0A-B78E-6C88-31FBA61F0429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A617989-63E9-160E-CADA-10405C5A02C6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48" y="1797475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051033-01CB-C80A-408B-33662FCC3C05}"/>
                </a:ext>
              </a:extLst>
            </p:cNvPr>
            <p:cNvCxnSpPr>
              <a:cxnSpLocks/>
            </p:cNvCxnSpPr>
            <p:nvPr/>
          </p:nvCxnSpPr>
          <p:spPr>
            <a:xfrm>
              <a:off x="3304630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4D662F-A33F-913B-CF1B-B73165CD3E5C}"/>
                </a:ext>
              </a:extLst>
            </p:cNvPr>
            <p:cNvSpPr/>
            <p:nvPr/>
          </p:nvSpPr>
          <p:spPr>
            <a:xfrm>
              <a:off x="1055440" y="1797474"/>
              <a:ext cx="2376263" cy="551406"/>
            </a:xfrm>
            <a:prstGeom prst="rect">
              <a:avLst/>
            </a:prstGeom>
            <a:noFill/>
            <a:ln>
              <a:solidFill>
                <a:srgbClr val="658D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CB2F00-852B-8373-D4FD-B601F9B25BA0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EEDD1E-E83A-C013-D30C-7FC21FDEC8A3}"/>
              </a:ext>
            </a:extLst>
          </p:cNvPr>
          <p:cNvGrpSpPr/>
          <p:nvPr/>
        </p:nvGrpSpPr>
        <p:grpSpPr>
          <a:xfrm rot="19130401">
            <a:off x="206303" y="4762729"/>
            <a:ext cx="3633701" cy="388925"/>
            <a:chOff x="1055440" y="1797474"/>
            <a:chExt cx="2376263" cy="582289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DDE2F8B-97FB-385C-38F1-25C5EAF1C6C3}"/>
                </a:ext>
              </a:extLst>
            </p:cNvPr>
            <p:cNvCxnSpPr>
              <a:cxnSpLocks/>
            </p:cNvCxnSpPr>
            <p:nvPr/>
          </p:nvCxnSpPr>
          <p:spPr>
            <a:xfrm>
              <a:off x="184752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E5B4735-1CF6-FEE7-2114-BFCCC08DBCC0}"/>
                </a:ext>
              </a:extLst>
            </p:cNvPr>
            <p:cNvCxnSpPr>
              <a:cxnSpLocks/>
            </p:cNvCxnSpPr>
            <p:nvPr/>
          </p:nvCxnSpPr>
          <p:spPr>
            <a:xfrm>
              <a:off x="1487488" y="1797477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9E70E4D-9468-BB69-FE6A-F0F0C50C6E0E}"/>
                </a:ext>
              </a:extLst>
            </p:cNvPr>
            <p:cNvCxnSpPr>
              <a:cxnSpLocks/>
            </p:cNvCxnSpPr>
            <p:nvPr/>
          </p:nvCxnSpPr>
          <p:spPr>
            <a:xfrm>
              <a:off x="1154094" y="1803698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2CE1548-1927-38B4-E848-5A0FF44BA27F}"/>
                </a:ext>
              </a:extLst>
            </p:cNvPr>
            <p:cNvCxnSpPr>
              <a:cxnSpLocks/>
            </p:cNvCxnSpPr>
            <p:nvPr/>
          </p:nvCxnSpPr>
          <p:spPr>
            <a:xfrm>
              <a:off x="2567608" y="1797476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948CEEB-EBB6-DA65-6393-B3D6F99F69AF}"/>
                </a:ext>
              </a:extLst>
            </p:cNvPr>
            <p:cNvCxnSpPr>
              <a:cxnSpLocks/>
            </p:cNvCxnSpPr>
            <p:nvPr/>
          </p:nvCxnSpPr>
          <p:spPr>
            <a:xfrm>
              <a:off x="2927648" y="1797475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6712F7C-AA7D-FF2D-EF12-CC116270849F}"/>
                </a:ext>
              </a:extLst>
            </p:cNvPr>
            <p:cNvCxnSpPr>
              <a:cxnSpLocks/>
            </p:cNvCxnSpPr>
            <p:nvPr/>
          </p:nvCxnSpPr>
          <p:spPr>
            <a:xfrm>
              <a:off x="3304630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0D2546-9D88-DC11-F837-95C99B0A466F}"/>
                </a:ext>
              </a:extLst>
            </p:cNvPr>
            <p:cNvSpPr/>
            <p:nvPr/>
          </p:nvSpPr>
          <p:spPr>
            <a:xfrm>
              <a:off x="1055440" y="1797474"/>
              <a:ext cx="2376263" cy="551406"/>
            </a:xfrm>
            <a:prstGeom prst="rect">
              <a:avLst/>
            </a:prstGeom>
            <a:noFill/>
            <a:ln>
              <a:solidFill>
                <a:srgbClr val="658D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67673B8-CB3E-1576-D6F8-92D263D8617F}"/>
                </a:ext>
              </a:extLst>
            </p:cNvPr>
            <p:cNvCxnSpPr>
              <a:cxnSpLocks/>
            </p:cNvCxnSpPr>
            <p:nvPr/>
          </p:nvCxnSpPr>
          <p:spPr>
            <a:xfrm>
              <a:off x="2207568" y="1797474"/>
              <a:ext cx="0" cy="576065"/>
            </a:xfrm>
            <a:prstGeom prst="straightConnector1">
              <a:avLst/>
            </a:prstGeom>
            <a:ln w="76200">
              <a:solidFill>
                <a:srgbClr val="658D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31EDE8-75E5-C05A-7E79-E3162B515DB5}"/>
                  </a:ext>
                </a:extLst>
              </p:cNvPr>
              <p:cNvSpPr txBox="1"/>
              <p:nvPr/>
            </p:nvSpPr>
            <p:spPr>
              <a:xfrm rot="19164673">
                <a:off x="468366" y="4658849"/>
                <a:ext cx="2246040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31EDE8-75E5-C05A-7E79-E3162B515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64673">
                <a:off x="468366" y="4658849"/>
                <a:ext cx="2246040" cy="390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ástupný symbol pro obsah 2">
                <a:extLst>
                  <a:ext uri="{FF2B5EF4-FFF2-40B4-BE49-F238E27FC236}">
                    <a16:creationId xmlns:a16="http://schemas.microsoft.com/office/drawing/2014/main" id="{7DE798F5-208B-DEEE-7325-21D27ABAE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9388" y="1941983"/>
                <a:ext cx="5846440" cy="4641379"/>
              </a:xfrm>
            </p:spPr>
            <p:txBody>
              <a:bodyPr/>
              <a:lstStyle/>
              <a:p>
                <a:r>
                  <a:rPr lang="en-US" dirty="0"/>
                  <a:t>EN 1990, comb. 6.10</a:t>
                </a: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=1.2⋅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,433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endParaRPr lang="cs-CZ" baseline="30000" dirty="0"/>
              </a:p>
            </p:txBody>
          </p:sp>
        </mc:Choice>
        <mc:Fallback xmlns="">
          <p:sp>
            <p:nvSpPr>
              <p:cNvPr id="30" name="Zástupný symbol pro obsah 2">
                <a:extLst>
                  <a:ext uri="{FF2B5EF4-FFF2-40B4-BE49-F238E27FC236}">
                    <a16:creationId xmlns:a16="http://schemas.microsoft.com/office/drawing/2014/main" id="{7DE798F5-208B-DEEE-7325-21D27ABAE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9388" y="1941983"/>
                <a:ext cx="5846440" cy="4641379"/>
              </a:xfrm>
              <a:blipFill>
                <a:blip r:embed="rId5"/>
                <a:stretch>
                  <a:fillRect l="-2190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4FB7AA75-D3C8-9BF9-3D32-730ECC7D8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2639631"/>
            <a:ext cx="5765358" cy="69081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FBDDF9-AFA7-7E48-1C0A-E8B7819FB2DC}"/>
              </a:ext>
            </a:extLst>
          </p:cNvPr>
          <p:cNvCxnSpPr>
            <a:cxnSpLocks/>
          </p:cNvCxnSpPr>
          <p:nvPr/>
        </p:nvCxnSpPr>
        <p:spPr>
          <a:xfrm>
            <a:off x="2003033" y="5310509"/>
            <a:ext cx="529218" cy="610975"/>
          </a:xfrm>
          <a:prstGeom prst="straightConnector1">
            <a:avLst/>
          </a:prstGeom>
          <a:ln w="38100">
            <a:solidFill>
              <a:srgbClr val="658D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19F44F-D889-9E56-FBED-FDEA985DE846}"/>
                  </a:ext>
                </a:extLst>
              </p:cNvPr>
              <p:cNvSpPr txBox="1"/>
              <p:nvPr/>
            </p:nvSpPr>
            <p:spPr>
              <a:xfrm>
                <a:off x="2331081" y="5325656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19F44F-D889-9E56-FBED-FDEA985DE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81" y="5325656"/>
                <a:ext cx="42832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D81DD7B-CEA8-174B-1FE8-B603B6685876}"/>
              </a:ext>
            </a:extLst>
          </p:cNvPr>
          <p:cNvGrpSpPr/>
          <p:nvPr/>
        </p:nvGrpSpPr>
        <p:grpSpPr>
          <a:xfrm>
            <a:off x="506078" y="2412143"/>
            <a:ext cx="3295686" cy="2850640"/>
            <a:chOff x="3810831" y="276268"/>
            <a:chExt cx="3295686" cy="28506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CE48015-9323-630F-7F1E-DB2CD5A5B473}"/>
                </a:ext>
              </a:extLst>
            </p:cNvPr>
            <p:cNvGrpSpPr/>
            <p:nvPr/>
          </p:nvGrpSpPr>
          <p:grpSpPr>
            <a:xfrm rot="19102728">
              <a:off x="3810831" y="1415873"/>
              <a:ext cx="3295686" cy="566784"/>
              <a:chOff x="1273784" y="1658800"/>
              <a:chExt cx="2155218" cy="848575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CC25C5DC-8E41-D7E6-3A0E-10EFF933201C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>
                <a:off x="1960529" y="1692865"/>
                <a:ext cx="0" cy="779006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02E59BD5-181C-0CBE-D422-6C8018BECE9B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1599120" y="1701114"/>
                <a:ext cx="10850" cy="779007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92474817-D332-B19A-645A-3235A3F6978E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1273784" y="1658800"/>
                <a:ext cx="26964" cy="848575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488501F-AEE7-8482-DD00-1F4102F9B70E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>
                <a:off x="2681123" y="1689772"/>
                <a:ext cx="0" cy="782544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30D0658-670C-2921-1C49-36464AA5466A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3037995" y="1708850"/>
                <a:ext cx="25092" cy="782544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179D2A2-69A9-2458-C7AD-84C34F231538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 flipH="1">
                <a:off x="3416576" y="1699218"/>
                <a:ext cx="12426" cy="782544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DD7CF51-6E0E-243F-5655-0C95DB267B1F}"/>
                  </a:ext>
                </a:extLst>
              </p:cNvPr>
              <p:cNvCxnSpPr>
                <a:cxnSpLocks/>
              </p:cNvCxnSpPr>
              <p:nvPr/>
            </p:nvCxnSpPr>
            <p:spPr>
              <a:xfrm rot="2497272">
                <a:off x="2321082" y="1689768"/>
                <a:ext cx="1" cy="782545"/>
              </a:xfrm>
              <a:prstGeom prst="straightConnector1">
                <a:avLst/>
              </a:prstGeom>
              <a:ln w="76200">
                <a:solidFill>
                  <a:srgbClr val="658D1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85EFA2-38F2-6383-8EC4-6B844CE4D1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9776" y="2639631"/>
              <a:ext cx="0" cy="487277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77DD2E-54B2-4985-8517-22D3A8780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9776" y="736322"/>
              <a:ext cx="2731751" cy="2390586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61CE202-2198-3FDF-0622-189F0D410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428" y="276268"/>
              <a:ext cx="2731751" cy="2390586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4FE3B9-5B8C-A66B-DB47-E9A667721A9C}"/>
                </a:ext>
              </a:extLst>
            </p:cNvPr>
            <p:cNvCxnSpPr>
              <a:cxnSpLocks/>
            </p:cNvCxnSpPr>
            <p:nvPr/>
          </p:nvCxnSpPr>
          <p:spPr>
            <a:xfrm>
              <a:off x="6798576" y="291101"/>
              <a:ext cx="28299" cy="480598"/>
            </a:xfrm>
            <a:prstGeom prst="line">
              <a:avLst/>
            </a:prstGeom>
            <a:ln w="28575">
              <a:solidFill>
                <a:srgbClr val="658D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9922517-4EA4-8A8E-26CB-4E236BFBECA5}"/>
                  </a:ext>
                </a:extLst>
              </p:cNvPr>
              <p:cNvSpPr txBox="1"/>
              <p:nvPr/>
            </p:nvSpPr>
            <p:spPr>
              <a:xfrm rot="19220151">
                <a:off x="717338" y="3531530"/>
                <a:ext cx="2039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kN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9922517-4EA4-8A8E-26CB-4E236BFB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20151">
                <a:off x="717338" y="3531530"/>
                <a:ext cx="2039110" cy="369332"/>
              </a:xfrm>
              <a:prstGeom prst="rect">
                <a:avLst/>
              </a:prstGeom>
              <a:blipFill>
                <a:blip r:embed="rId8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8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D794-B5E9-4445-5540-EDF86621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Kombinace zatížení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7D508-EF98-03F4-D002-4553B5580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Tlak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𝑝𝑟𝑒𝑠𝑠𝑢𝑟𝑒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=1.35⋅0.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433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+1.5⋅1.0+0.5⋅1.5⋅0.9=2.760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𝒔𝒖𝒑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𝒑𝒓𝒆𝒔𝒔𝒖𝒓𝒆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𝟒𝟑𝟑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𝟖𝟑𝟓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cs-CZ" dirty="0"/>
                  <a:t>Sání</a:t>
                </a:r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𝒊𝒏𝒇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𝒔𝒖𝒄𝒕𝒊𝒐𝒏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𝟒𝟑𝟑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𝟓𝟔𝟕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47D508-EF98-03F4-D002-4553B5580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45" b="-11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48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 – ocel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6A4D-4DCA-1989-4EA4-7AA0B7379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1993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BDF24-9E2C-6487-B1D4-2740BA1A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2856"/>
            <a:ext cx="6566520" cy="24345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D4950-27D4-5ABF-0AFF-0B9123D136DA}"/>
              </a:ext>
            </a:extLst>
          </p:cNvPr>
          <p:cNvSpPr txBox="1"/>
          <p:nvPr/>
        </p:nvSpPr>
        <p:spPr>
          <a:xfrm>
            <a:off x="8688288" y="5733256"/>
            <a:ext cx="360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https://material-properties.org/what-is-ultimate-tensile-strength-uts-definition/</a:t>
            </a:r>
            <a:r>
              <a:rPr lang="en-US" sz="1400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34C675-17F1-5757-6749-0BCE5D91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95" y="1700807"/>
            <a:ext cx="4703724" cy="41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ound, sand, tool, sandy&#10;&#10;Description automatically generated">
            <a:extLst>
              <a:ext uri="{FF2B5EF4-FFF2-40B4-BE49-F238E27FC236}">
                <a16:creationId xmlns:a16="http://schemas.microsoft.com/office/drawing/2014/main" id="{CDD80644-FF0B-DDA8-65B9-5AD9AC9169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50" b="38450"/>
          <a:stretch/>
        </p:blipFill>
        <p:spPr>
          <a:xfrm>
            <a:off x="698969" y="4810936"/>
            <a:ext cx="6269808" cy="108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 – dřevo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 1995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 err="1"/>
              <a:t>Ortotropický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Mnoho druhů</a:t>
            </a:r>
            <a:r>
              <a:rPr lang="en-US" dirty="0"/>
              <a:t>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Rostlé dřevo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Lepené lamelové dřevo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LVL, </a:t>
            </a:r>
            <a:r>
              <a:rPr lang="cs-CZ" dirty="0"/>
              <a:t>překližka</a:t>
            </a:r>
            <a:r>
              <a:rPr lang="en-US" dirty="0"/>
              <a:t>, OSB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Dřevotřísková deska</a:t>
            </a:r>
            <a:r>
              <a:rPr lang="en-US" dirty="0"/>
              <a:t>, </a:t>
            </a:r>
            <a:r>
              <a:rPr lang="cs-CZ" dirty="0"/>
              <a:t>MDF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17CD3AB-04B8-6FE6-9074-7693FFB15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412776"/>
            <a:ext cx="45624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1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983-5515-33BE-12BE-0438907C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Materiálové charakteristiky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A60F9B0-36D7-145A-610C-7E4AC00C8A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8982838"/>
                  </p:ext>
                </p:extLst>
              </p:nvPr>
            </p:nvGraphicFramePr>
            <p:xfrm>
              <a:off x="609600" y="1484312"/>
              <a:ext cx="10972800" cy="45148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2144">
                      <a:extLst>
                        <a:ext uri="{9D8B030D-6E8A-4147-A177-3AD203B41FA5}">
                          <a16:colId xmlns:a16="http://schemas.microsoft.com/office/drawing/2014/main" val="589863984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448580365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224958895"/>
                        </a:ext>
                      </a:extLst>
                    </a:gridCol>
                    <a:gridCol w="2462064">
                      <a:extLst>
                        <a:ext uri="{9D8B030D-6E8A-4147-A177-3AD203B41FA5}">
                          <a16:colId xmlns:a16="http://schemas.microsoft.com/office/drawing/2014/main" val="782474667"/>
                        </a:ext>
                      </a:extLst>
                    </a:gridCol>
                  </a:tblGrid>
                  <a:tr h="5320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Ocel</a:t>
                          </a:r>
                          <a:r>
                            <a:rPr lang="en-US" dirty="0"/>
                            <a:t> 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Dřevo</a:t>
                          </a:r>
                          <a:r>
                            <a:rPr lang="en-US" dirty="0"/>
                            <a:t> C24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Beton</a:t>
                          </a:r>
                          <a:r>
                            <a:rPr lang="en-US" dirty="0"/>
                            <a:t> C20/25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344037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Objemová hmotnost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7850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420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83999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Poisson</a:t>
                          </a:r>
                          <a:r>
                            <a:rPr lang="cs-CZ" dirty="0" err="1"/>
                            <a:t>ův</a:t>
                          </a:r>
                          <a:r>
                            <a:rPr lang="cs-CZ" dirty="0"/>
                            <a:t> součinitel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748370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Modul pružnosti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210 000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11 000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30 000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450820"/>
                      </a:ext>
                    </a:extLst>
                  </a:tr>
                  <a:tr h="740746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Modul pružnosti ve smyku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2⋅(1+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80 769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12 500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111844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Součinitel spolehlivosti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62461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Characteristic</a:t>
                          </a:r>
                          <a:r>
                            <a:rPr lang="cs-CZ" dirty="0" err="1"/>
                            <a:t>ká</a:t>
                          </a:r>
                          <a:r>
                            <a:rPr lang="cs-CZ" dirty="0"/>
                            <a:t> pevnost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44005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Návrhová pevnost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11.1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13.3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867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7A60F9B0-36D7-145A-610C-7E4AC00C8AB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8982838"/>
                  </p:ext>
                </p:extLst>
              </p:nvPr>
            </p:nvGraphicFramePr>
            <p:xfrm>
              <a:off x="609600" y="1484312"/>
              <a:ext cx="10972800" cy="45148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2144">
                      <a:extLst>
                        <a:ext uri="{9D8B030D-6E8A-4147-A177-3AD203B41FA5}">
                          <a16:colId xmlns:a16="http://schemas.microsoft.com/office/drawing/2014/main" val="589863984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448580365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1224958895"/>
                        </a:ext>
                      </a:extLst>
                    </a:gridCol>
                    <a:gridCol w="2462064">
                      <a:extLst>
                        <a:ext uri="{9D8B030D-6E8A-4147-A177-3AD203B41FA5}">
                          <a16:colId xmlns:a16="http://schemas.microsoft.com/office/drawing/2014/main" val="782474667"/>
                        </a:ext>
                      </a:extLst>
                    </a:gridCol>
                  </a:tblGrid>
                  <a:tr h="53203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Ocel</a:t>
                          </a:r>
                          <a:r>
                            <a:rPr lang="en-US" dirty="0"/>
                            <a:t> S355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Dřevo</a:t>
                          </a:r>
                          <a:r>
                            <a:rPr lang="en-US" dirty="0"/>
                            <a:t> C24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cs-CZ" dirty="0"/>
                            <a:t>Beton</a:t>
                          </a:r>
                          <a:r>
                            <a:rPr lang="en-US" dirty="0"/>
                            <a:t> C20/25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4344037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104545" r="-245785" b="-64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7850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420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2400 kg/m</a:t>
                          </a:r>
                          <a:r>
                            <a:rPr lang="en-US" baseline="300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83999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206897" r="-245785" b="-554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~0.3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748370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303409" r="-245785" b="-44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210 000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11 000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30 000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9450820"/>
                      </a:ext>
                    </a:extLst>
                  </a:tr>
                  <a:tr h="790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273077" r="-24578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80 769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690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12 500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3111844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557471" r="-24578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7962461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650000" r="-24578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440056"/>
                      </a:ext>
                    </a:extLst>
                  </a:tr>
                  <a:tr h="5320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" t="-758621" r="-245785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355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11.1 MPa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13.3 MPa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98671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29133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4648B6-8DDD-42FA-B3C8-9C0989E09A3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8105bf9c-1805-4ff7-8334-bbb2af79fc35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a9b80a4-2691-4765-9533-82ab4a6eb61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22622</TotalTime>
  <Words>970</Words>
  <Application>Microsoft Office PowerPoint</Application>
  <PresentationFormat>Widescreen</PresentationFormat>
  <Paragraphs>263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Cambria Math</vt:lpstr>
      <vt:lpstr>Noto Sans</vt:lpstr>
      <vt:lpstr>Open Sans</vt:lpstr>
      <vt:lpstr>Times New Roman</vt:lpstr>
      <vt:lpstr>Wingdings</vt:lpstr>
      <vt:lpstr>Motiv systému Office</vt:lpstr>
      <vt:lpstr>Materiálové  a průřezové charakteristiky</vt:lpstr>
      <vt:lpstr>Prezentuje</vt:lpstr>
      <vt:lpstr>Obsah</vt:lpstr>
      <vt:lpstr>Kombinace zatížení</vt:lpstr>
      <vt:lpstr>Kombinace zatížení</vt:lpstr>
      <vt:lpstr>Kombinace zatížení</vt:lpstr>
      <vt:lpstr>Materiál – ocel </vt:lpstr>
      <vt:lpstr>Materiál – dřevo </vt:lpstr>
      <vt:lpstr>Materiálové charakteristiky</vt:lpstr>
      <vt:lpstr>Přípoje – šrouby </vt:lpstr>
      <vt:lpstr>PowerPoint Presentation</vt:lpstr>
      <vt:lpstr>PowerPoint Presentation</vt:lpstr>
      <vt:lpstr>Přípoje – svary </vt:lpstr>
      <vt:lpstr>Napětí</vt:lpstr>
      <vt:lpstr>von Misesovo napětí</vt:lpstr>
      <vt:lpstr>von Misesovo napětí</vt:lpstr>
      <vt:lpstr>Tah &amp; Tlak </vt:lpstr>
      <vt:lpstr>Příklad</vt:lpstr>
      <vt:lpstr>Ohyb – tuhost </vt:lpstr>
      <vt:lpstr>Ohyb – únosnost </vt:lpstr>
      <vt:lpstr>Smyk</vt:lpstr>
      <vt:lpstr>Smyková plocha</vt:lpstr>
      <vt:lpstr>Kroucení</vt:lpstr>
      <vt:lpstr>Průřezové charakteristiky – tabulky</vt:lpstr>
      <vt:lpstr>Těžiště</vt:lpstr>
      <vt:lpstr>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Vaňková Marta</dc:creator>
  <cp:lastModifiedBy>Martin Vild</cp:lastModifiedBy>
  <cp:revision>311</cp:revision>
  <dcterms:created xsi:type="dcterms:W3CDTF">2016-01-14T08:43:43Z</dcterms:created>
  <dcterms:modified xsi:type="dcterms:W3CDTF">2022-11-28T13:47:16Z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